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0160000" cy="5715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32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576" y="96"/>
      </p:cViewPr>
      <p:guideLst>
        <p:guide orient="horz" pos="1800"/>
        <p:guide pos="32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8597A8-E009-4123-AD7F-6C7AE9FB2BB7}" type="doc">
      <dgm:prSet loTypeId="urn:microsoft.com/office/officeart/2005/8/layout/equation2" loCatId="relationship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nl-NL"/>
        </a:p>
      </dgm:t>
    </dgm:pt>
    <dgm:pt modelId="{C021901D-35FC-4550-887B-043452319A73}">
      <dgm:prSet phldrT="[Tekst]" phldr="0"/>
      <dgm:spPr/>
      <dgm:t>
        <a:bodyPr/>
        <a:lstStyle/>
        <a:p>
          <a:r>
            <a:rPr lang="nl-BE" dirty="0"/>
            <a:t>Beloften van God</a:t>
          </a:r>
          <a:endParaRPr lang="nl-NL" dirty="0"/>
        </a:p>
      </dgm:t>
    </dgm:pt>
    <dgm:pt modelId="{4A04F07A-E200-486E-9BDD-FEB318B50532}" type="parTrans" cxnId="{91EECDFC-36A9-4AB7-975B-2D160CF14440}">
      <dgm:prSet/>
      <dgm:spPr/>
      <dgm:t>
        <a:bodyPr/>
        <a:lstStyle/>
        <a:p>
          <a:endParaRPr lang="nl-NL"/>
        </a:p>
      </dgm:t>
    </dgm:pt>
    <dgm:pt modelId="{3B770A7F-DF59-48A5-9795-CA2E660F9C83}" type="sibTrans" cxnId="{91EECDFC-36A9-4AB7-975B-2D160CF14440}">
      <dgm:prSet/>
      <dgm:spPr/>
      <dgm:t>
        <a:bodyPr/>
        <a:lstStyle/>
        <a:p>
          <a:endParaRPr lang="nl-NL"/>
        </a:p>
      </dgm:t>
    </dgm:pt>
    <dgm:pt modelId="{67FF57BD-095B-4D1E-B094-E665B6212DDC}">
      <dgm:prSet phldrT="[Tekst]" phldr="0"/>
      <dgm:spPr/>
      <dgm:t>
        <a:bodyPr/>
        <a:lstStyle/>
        <a:p>
          <a:r>
            <a:rPr lang="nl-BE"/>
            <a:t>Geloof</a:t>
          </a:r>
          <a:endParaRPr lang="nl-NL" dirty="0"/>
        </a:p>
      </dgm:t>
    </dgm:pt>
    <dgm:pt modelId="{2E31ECE4-CA3C-4F04-9C05-E290AEC32028}" type="parTrans" cxnId="{1BE84E01-2CDB-41A8-B2D6-184B514DE13F}">
      <dgm:prSet/>
      <dgm:spPr/>
      <dgm:t>
        <a:bodyPr/>
        <a:lstStyle/>
        <a:p>
          <a:endParaRPr lang="nl-NL"/>
        </a:p>
      </dgm:t>
    </dgm:pt>
    <dgm:pt modelId="{1C8FCB3D-CC44-4BC6-B8EF-B0870DE944BC}" type="sibTrans" cxnId="{1BE84E01-2CDB-41A8-B2D6-184B514DE13F}">
      <dgm:prSet/>
      <dgm:spPr/>
      <dgm:t>
        <a:bodyPr/>
        <a:lstStyle/>
        <a:p>
          <a:endParaRPr lang="nl-NL"/>
        </a:p>
      </dgm:t>
    </dgm:pt>
    <dgm:pt modelId="{D5E522AA-A314-4B2A-AD91-C1D567D97524}" type="pres">
      <dgm:prSet presAssocID="{1D8597A8-E009-4123-AD7F-6C7AE9FB2BB7}" presName="Name0" presStyleCnt="0">
        <dgm:presLayoutVars>
          <dgm:dir/>
          <dgm:resizeHandles val="exact"/>
        </dgm:presLayoutVars>
      </dgm:prSet>
      <dgm:spPr/>
    </dgm:pt>
    <dgm:pt modelId="{CB2CD049-EE93-4100-BC9F-685984339B84}" type="pres">
      <dgm:prSet presAssocID="{1D8597A8-E009-4123-AD7F-6C7AE9FB2BB7}" presName="vNodes" presStyleCnt="0"/>
      <dgm:spPr/>
    </dgm:pt>
    <dgm:pt modelId="{8F107589-716B-47C5-8A08-3D837552AC19}" type="pres">
      <dgm:prSet presAssocID="{C021901D-35FC-4550-887B-043452319A73}" presName="node" presStyleLbl="node1" presStyleIdx="0" presStyleCnt="2">
        <dgm:presLayoutVars>
          <dgm:bulletEnabled val="1"/>
        </dgm:presLayoutVars>
      </dgm:prSet>
      <dgm:spPr/>
    </dgm:pt>
    <dgm:pt modelId="{95D0E072-EE0F-436E-AB57-DCD84A2607E8}" type="pres">
      <dgm:prSet presAssocID="{1D8597A8-E009-4123-AD7F-6C7AE9FB2BB7}" presName="sibTransLast" presStyleLbl="sibTrans2D1" presStyleIdx="0" presStyleCnt="1"/>
      <dgm:spPr/>
    </dgm:pt>
    <dgm:pt modelId="{902B08D7-2E3C-4E7F-A9BD-C2188391C37C}" type="pres">
      <dgm:prSet presAssocID="{1D8597A8-E009-4123-AD7F-6C7AE9FB2BB7}" presName="connectorText" presStyleLbl="sibTrans2D1" presStyleIdx="0" presStyleCnt="1"/>
      <dgm:spPr/>
    </dgm:pt>
    <dgm:pt modelId="{EAA78332-AA48-40DC-A4DC-C78133E00A5E}" type="pres">
      <dgm:prSet presAssocID="{1D8597A8-E009-4123-AD7F-6C7AE9FB2BB7}" presName="lastNode" presStyleLbl="node1" presStyleIdx="1" presStyleCnt="2">
        <dgm:presLayoutVars>
          <dgm:bulletEnabled val="1"/>
        </dgm:presLayoutVars>
      </dgm:prSet>
      <dgm:spPr/>
    </dgm:pt>
  </dgm:ptLst>
  <dgm:cxnLst>
    <dgm:cxn modelId="{1BE84E01-2CDB-41A8-B2D6-184B514DE13F}" srcId="{1D8597A8-E009-4123-AD7F-6C7AE9FB2BB7}" destId="{67FF57BD-095B-4D1E-B094-E665B6212DDC}" srcOrd="1" destOrd="0" parTransId="{2E31ECE4-CA3C-4F04-9C05-E290AEC32028}" sibTransId="{1C8FCB3D-CC44-4BC6-B8EF-B0870DE944BC}"/>
    <dgm:cxn modelId="{54FA9801-EF2C-488C-9CCF-508A29617238}" type="presOf" srcId="{3B770A7F-DF59-48A5-9795-CA2E660F9C83}" destId="{95D0E072-EE0F-436E-AB57-DCD84A2607E8}" srcOrd="0" destOrd="0" presId="urn:microsoft.com/office/officeart/2005/8/layout/equation2"/>
    <dgm:cxn modelId="{C0A0B70C-3132-4E0F-9532-C76F5D275FC3}" type="presOf" srcId="{1D8597A8-E009-4123-AD7F-6C7AE9FB2BB7}" destId="{D5E522AA-A314-4B2A-AD91-C1D567D97524}" srcOrd="0" destOrd="0" presId="urn:microsoft.com/office/officeart/2005/8/layout/equation2"/>
    <dgm:cxn modelId="{D5851929-9A18-4326-B0BF-78EB0557A823}" type="presOf" srcId="{C021901D-35FC-4550-887B-043452319A73}" destId="{8F107589-716B-47C5-8A08-3D837552AC19}" srcOrd="0" destOrd="0" presId="urn:microsoft.com/office/officeart/2005/8/layout/equation2"/>
    <dgm:cxn modelId="{3F88E499-E2CF-4793-AE35-F25CF2A1490D}" type="presOf" srcId="{3B770A7F-DF59-48A5-9795-CA2E660F9C83}" destId="{902B08D7-2E3C-4E7F-A9BD-C2188391C37C}" srcOrd="1" destOrd="0" presId="urn:microsoft.com/office/officeart/2005/8/layout/equation2"/>
    <dgm:cxn modelId="{EFD7AADD-69AA-40F6-A92B-179F42E50370}" type="presOf" srcId="{67FF57BD-095B-4D1E-B094-E665B6212DDC}" destId="{EAA78332-AA48-40DC-A4DC-C78133E00A5E}" srcOrd="0" destOrd="0" presId="urn:microsoft.com/office/officeart/2005/8/layout/equation2"/>
    <dgm:cxn modelId="{91EECDFC-36A9-4AB7-975B-2D160CF14440}" srcId="{1D8597A8-E009-4123-AD7F-6C7AE9FB2BB7}" destId="{C021901D-35FC-4550-887B-043452319A73}" srcOrd="0" destOrd="0" parTransId="{4A04F07A-E200-486E-9BDD-FEB318B50532}" sibTransId="{3B770A7F-DF59-48A5-9795-CA2E660F9C83}"/>
    <dgm:cxn modelId="{13B87C25-7A2A-4BCC-9D01-D297ED42F04C}" type="presParOf" srcId="{D5E522AA-A314-4B2A-AD91-C1D567D97524}" destId="{CB2CD049-EE93-4100-BC9F-685984339B84}" srcOrd="0" destOrd="0" presId="urn:microsoft.com/office/officeart/2005/8/layout/equation2"/>
    <dgm:cxn modelId="{28C32E3D-DF3A-4543-831F-C5FDA257D35F}" type="presParOf" srcId="{CB2CD049-EE93-4100-BC9F-685984339B84}" destId="{8F107589-716B-47C5-8A08-3D837552AC19}" srcOrd="0" destOrd="0" presId="urn:microsoft.com/office/officeart/2005/8/layout/equation2"/>
    <dgm:cxn modelId="{D01D2269-9BC0-48DD-BBA2-65DB793DE861}" type="presParOf" srcId="{D5E522AA-A314-4B2A-AD91-C1D567D97524}" destId="{95D0E072-EE0F-436E-AB57-DCD84A2607E8}" srcOrd="1" destOrd="0" presId="urn:microsoft.com/office/officeart/2005/8/layout/equation2"/>
    <dgm:cxn modelId="{6B807A66-06F4-408F-AA81-A6A704769AB7}" type="presParOf" srcId="{95D0E072-EE0F-436E-AB57-DCD84A2607E8}" destId="{902B08D7-2E3C-4E7F-A9BD-C2188391C37C}" srcOrd="0" destOrd="0" presId="urn:microsoft.com/office/officeart/2005/8/layout/equation2"/>
    <dgm:cxn modelId="{9B836138-4062-4468-87C7-C06514EFF3B5}" type="presParOf" srcId="{D5E522AA-A314-4B2A-AD91-C1D567D97524}" destId="{EAA78332-AA48-40DC-A4DC-C78133E00A5E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26DCA1-B7C9-4FA2-A31B-A052BAEE2EA8}" type="doc">
      <dgm:prSet loTypeId="urn:microsoft.com/office/officeart/2005/8/layout/lProcess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nl-NL"/>
        </a:p>
      </dgm:t>
    </dgm:pt>
    <dgm:pt modelId="{392294DC-D6DA-430F-A060-8E14B2F5531C}">
      <dgm:prSet phldrT="[Tekst]" phldr="0"/>
      <dgm:spPr/>
      <dgm:t>
        <a:bodyPr/>
        <a:lstStyle/>
        <a:p>
          <a:r>
            <a:rPr lang="nl-BE" dirty="0"/>
            <a:t>3x schepping</a:t>
          </a:r>
          <a:endParaRPr lang="nl-NL" dirty="0"/>
        </a:p>
      </dgm:t>
    </dgm:pt>
    <dgm:pt modelId="{DE7B46A1-760A-4D15-A1D8-C5D4C4C879B0}" type="parTrans" cxnId="{5AC4750C-4D8C-4ABF-9FFC-07A1253D777D}">
      <dgm:prSet/>
      <dgm:spPr/>
      <dgm:t>
        <a:bodyPr/>
        <a:lstStyle/>
        <a:p>
          <a:endParaRPr lang="nl-NL"/>
        </a:p>
      </dgm:t>
    </dgm:pt>
    <dgm:pt modelId="{636A4794-4A07-45DD-9AAD-055045F027C8}" type="sibTrans" cxnId="{5AC4750C-4D8C-4ABF-9FFC-07A1253D777D}">
      <dgm:prSet/>
      <dgm:spPr/>
      <dgm:t>
        <a:bodyPr/>
        <a:lstStyle/>
        <a:p>
          <a:endParaRPr lang="nl-NL"/>
        </a:p>
      </dgm:t>
    </dgm:pt>
    <dgm:pt modelId="{70214BB9-3204-41AD-9E8C-9D8678039C3F}">
      <dgm:prSet phldrT="[Tekst]" phldr="0"/>
      <dgm:spPr/>
      <dgm:t>
        <a:bodyPr/>
        <a:lstStyle/>
        <a:p>
          <a:r>
            <a:rPr lang="nl-BE" dirty="0"/>
            <a:t>3x</a:t>
          </a:r>
          <a:br>
            <a:rPr lang="nl-BE" dirty="0"/>
          </a:br>
          <a:r>
            <a:rPr lang="nl-BE" dirty="0"/>
            <a:t>Israël</a:t>
          </a:r>
          <a:endParaRPr lang="nl-NL" dirty="0"/>
        </a:p>
      </dgm:t>
    </dgm:pt>
    <dgm:pt modelId="{36971ED3-8DDA-4001-A687-03923F517D0B}" type="parTrans" cxnId="{97C19AE0-50A0-4ADA-8195-20002A5C1B76}">
      <dgm:prSet/>
      <dgm:spPr/>
      <dgm:t>
        <a:bodyPr/>
        <a:lstStyle/>
        <a:p>
          <a:endParaRPr lang="nl-NL"/>
        </a:p>
      </dgm:t>
    </dgm:pt>
    <dgm:pt modelId="{EC12078F-013D-4548-A8E0-6CB031BBA24C}" type="sibTrans" cxnId="{97C19AE0-50A0-4ADA-8195-20002A5C1B76}">
      <dgm:prSet/>
      <dgm:spPr/>
      <dgm:t>
        <a:bodyPr/>
        <a:lstStyle/>
        <a:p>
          <a:endParaRPr lang="nl-NL"/>
        </a:p>
      </dgm:t>
    </dgm:pt>
    <dgm:pt modelId="{56B409DC-DC69-4210-B078-859A14F2AC4A}">
      <dgm:prSet phldrT="[Tekst]" phldr="0"/>
      <dgm:spPr/>
      <dgm:t>
        <a:bodyPr/>
        <a:lstStyle/>
        <a:p>
          <a:r>
            <a:rPr lang="nl-BE"/>
            <a:t>3x</a:t>
          </a:r>
          <a:br>
            <a:rPr lang="nl-BE"/>
          </a:br>
          <a:r>
            <a:rPr lang="nl-BE"/>
            <a:t>mens</a:t>
          </a:r>
          <a:endParaRPr lang="nl-NL" dirty="0"/>
        </a:p>
      </dgm:t>
    </dgm:pt>
    <dgm:pt modelId="{175AA8F1-949F-44A0-BF3D-C2A64F0DF89F}" type="parTrans" cxnId="{ADBCCFD4-0B9E-4061-8B6A-5E507B847D32}">
      <dgm:prSet/>
      <dgm:spPr/>
      <dgm:t>
        <a:bodyPr/>
        <a:lstStyle/>
        <a:p>
          <a:endParaRPr lang="nl-NL"/>
        </a:p>
      </dgm:t>
    </dgm:pt>
    <dgm:pt modelId="{AFC04502-BAC8-41C1-83C3-A62D831A1A98}" type="sibTrans" cxnId="{ADBCCFD4-0B9E-4061-8B6A-5E507B847D32}">
      <dgm:prSet/>
      <dgm:spPr/>
      <dgm:t>
        <a:bodyPr/>
        <a:lstStyle/>
        <a:p>
          <a:endParaRPr lang="nl-NL"/>
        </a:p>
      </dgm:t>
    </dgm:pt>
    <dgm:pt modelId="{F20E3D0E-387C-443F-9FF9-3E9C942496CD}">
      <dgm:prSet phldrT="[Tekst]" phldr="0"/>
      <dgm:spPr/>
      <dgm:t>
        <a:bodyPr/>
        <a:lstStyle/>
        <a:p>
          <a:r>
            <a:rPr lang="nl-BE" dirty="0"/>
            <a:t>Moab (Deut.)</a:t>
          </a:r>
          <a:endParaRPr lang="nl-NL" dirty="0"/>
        </a:p>
      </dgm:t>
    </dgm:pt>
    <dgm:pt modelId="{54DEA238-11DD-4D43-8FA5-670096473CF6}" type="parTrans" cxnId="{43FCF3E0-9FCE-4FDC-98F4-0F1BD9CAC901}">
      <dgm:prSet/>
      <dgm:spPr/>
      <dgm:t>
        <a:bodyPr/>
        <a:lstStyle/>
        <a:p>
          <a:endParaRPr lang="nl-NL"/>
        </a:p>
      </dgm:t>
    </dgm:pt>
    <dgm:pt modelId="{60D22CBC-E88E-409E-A64B-96CFEA998F93}" type="sibTrans" cxnId="{43FCF3E0-9FCE-4FDC-98F4-0F1BD9CAC901}">
      <dgm:prSet/>
      <dgm:spPr/>
      <dgm:t>
        <a:bodyPr/>
        <a:lstStyle/>
        <a:p>
          <a:endParaRPr lang="nl-NL"/>
        </a:p>
      </dgm:t>
    </dgm:pt>
    <dgm:pt modelId="{5BA0AF7B-DD0E-405F-9B44-C536C10DF126}">
      <dgm:prSet phldrT="[Tekst]" phldr="0"/>
      <dgm:spPr/>
      <dgm:t>
        <a:bodyPr/>
        <a:lstStyle/>
        <a:p>
          <a:r>
            <a:rPr lang="nl-BE" dirty="0"/>
            <a:t>Adam (Hos.6:7)</a:t>
          </a:r>
          <a:endParaRPr lang="nl-NL" dirty="0"/>
        </a:p>
      </dgm:t>
    </dgm:pt>
    <dgm:pt modelId="{351D8DFA-BFFB-40E0-B4B6-92CCD14E99A2}" type="parTrans" cxnId="{C80EB4D7-29A4-43F3-9112-07CBA1067206}">
      <dgm:prSet/>
      <dgm:spPr/>
      <dgm:t>
        <a:bodyPr/>
        <a:lstStyle/>
        <a:p>
          <a:endParaRPr lang="nl-NL"/>
        </a:p>
      </dgm:t>
    </dgm:pt>
    <dgm:pt modelId="{C5B5DBA8-C01E-49F0-BDEC-A12A9C841438}" type="sibTrans" cxnId="{C80EB4D7-29A4-43F3-9112-07CBA1067206}">
      <dgm:prSet/>
      <dgm:spPr/>
      <dgm:t>
        <a:bodyPr/>
        <a:lstStyle/>
        <a:p>
          <a:endParaRPr lang="nl-NL"/>
        </a:p>
      </dgm:t>
    </dgm:pt>
    <dgm:pt modelId="{D6F2552E-F760-48DA-88F2-CDFBB7ECD132}">
      <dgm:prSet phldrT="[Tekst]" phldr="0"/>
      <dgm:spPr/>
      <dgm:t>
        <a:bodyPr/>
        <a:lstStyle/>
        <a:p>
          <a:r>
            <a:rPr lang="nl-BE" dirty="0" err="1"/>
            <a:t>Noach</a:t>
          </a:r>
          <a:r>
            <a:rPr lang="nl-BE" dirty="0"/>
            <a:t> (Gen.9:9-17)</a:t>
          </a:r>
          <a:endParaRPr lang="nl-NL" dirty="0"/>
        </a:p>
      </dgm:t>
    </dgm:pt>
    <dgm:pt modelId="{987CBDF0-9706-4052-82CC-3D84E3B20C78}" type="parTrans" cxnId="{388E816D-F633-4EB7-AF40-CD96FED3765F}">
      <dgm:prSet/>
      <dgm:spPr/>
      <dgm:t>
        <a:bodyPr/>
        <a:lstStyle/>
        <a:p>
          <a:endParaRPr lang="nl-NL"/>
        </a:p>
      </dgm:t>
    </dgm:pt>
    <dgm:pt modelId="{B9EF18D0-D93F-4046-B284-88F590EC4659}" type="sibTrans" cxnId="{388E816D-F633-4EB7-AF40-CD96FED3765F}">
      <dgm:prSet/>
      <dgm:spPr/>
      <dgm:t>
        <a:bodyPr/>
        <a:lstStyle/>
        <a:p>
          <a:endParaRPr lang="nl-NL"/>
        </a:p>
      </dgm:t>
    </dgm:pt>
    <dgm:pt modelId="{F3E15BE7-DDB6-487D-8EDC-CE6159982315}">
      <dgm:prSet phldrT="[Tekst]" phldr="0"/>
      <dgm:spPr/>
      <dgm:t>
        <a:bodyPr/>
        <a:lstStyle/>
        <a:p>
          <a:r>
            <a:rPr lang="nl-BE" dirty="0"/>
            <a:t>Hemel (Jer.33:20,25)</a:t>
          </a:r>
          <a:endParaRPr lang="nl-NL" dirty="0"/>
        </a:p>
      </dgm:t>
    </dgm:pt>
    <dgm:pt modelId="{3C1BCBE7-3A32-40AA-AA8C-DB6EE5E4190D}" type="parTrans" cxnId="{CCD3A3F6-504B-4DFE-A0C0-68757ADB0BB8}">
      <dgm:prSet/>
      <dgm:spPr/>
      <dgm:t>
        <a:bodyPr/>
        <a:lstStyle/>
        <a:p>
          <a:endParaRPr lang="nl-NL"/>
        </a:p>
      </dgm:t>
    </dgm:pt>
    <dgm:pt modelId="{4B931BE9-B5FB-4EC7-8AF5-68ACCAC82EE0}" type="sibTrans" cxnId="{CCD3A3F6-504B-4DFE-A0C0-68757ADB0BB8}">
      <dgm:prSet/>
      <dgm:spPr/>
      <dgm:t>
        <a:bodyPr/>
        <a:lstStyle/>
        <a:p>
          <a:endParaRPr lang="nl-NL"/>
        </a:p>
      </dgm:t>
    </dgm:pt>
    <dgm:pt modelId="{BE22064D-AEDD-4646-A614-6C5E7F10F7DF}">
      <dgm:prSet phldrT="[Tekst]" phldr="0"/>
      <dgm:spPr/>
      <dgm:t>
        <a:bodyPr/>
        <a:lstStyle/>
        <a:p>
          <a:r>
            <a:rPr lang="nl-BE" dirty="0"/>
            <a:t>David (2Sam.7:14)</a:t>
          </a:r>
          <a:endParaRPr lang="nl-NL" dirty="0"/>
        </a:p>
      </dgm:t>
    </dgm:pt>
    <dgm:pt modelId="{458951C4-0830-4B44-8025-6E8829C957A7}" type="parTrans" cxnId="{B6308E11-8508-4DAD-8686-9D03596EAB55}">
      <dgm:prSet/>
      <dgm:spPr/>
      <dgm:t>
        <a:bodyPr/>
        <a:lstStyle/>
        <a:p>
          <a:endParaRPr lang="nl-NL"/>
        </a:p>
      </dgm:t>
    </dgm:pt>
    <dgm:pt modelId="{B3EE5B81-688B-4C5A-B3D6-E43C76217585}" type="sibTrans" cxnId="{B6308E11-8508-4DAD-8686-9D03596EAB55}">
      <dgm:prSet/>
      <dgm:spPr/>
      <dgm:t>
        <a:bodyPr/>
        <a:lstStyle/>
        <a:p>
          <a:endParaRPr lang="nl-NL"/>
        </a:p>
      </dgm:t>
    </dgm:pt>
    <dgm:pt modelId="{16DF7321-B14D-484B-AE7A-D65021A95C1A}">
      <dgm:prSet phldrT="[Tekst]" phldr="0"/>
      <dgm:spPr/>
      <dgm:t>
        <a:bodyPr/>
        <a:lstStyle/>
        <a:p>
          <a:r>
            <a:rPr lang="nl-BE" dirty="0"/>
            <a:t>Sinaï (Ex.-Num.)</a:t>
          </a:r>
          <a:endParaRPr lang="nl-NL" dirty="0"/>
        </a:p>
      </dgm:t>
    </dgm:pt>
    <dgm:pt modelId="{87AAFEA1-F045-4700-A370-CE1F68C96289}" type="parTrans" cxnId="{9C747B1C-C56E-42B7-B074-C4D0100CCA5A}">
      <dgm:prSet/>
      <dgm:spPr/>
      <dgm:t>
        <a:bodyPr/>
        <a:lstStyle/>
        <a:p>
          <a:endParaRPr lang="nl-NL"/>
        </a:p>
      </dgm:t>
    </dgm:pt>
    <dgm:pt modelId="{30818E7E-8EFC-4FAE-B547-3104F9FF1BC4}" type="sibTrans" cxnId="{9C747B1C-C56E-42B7-B074-C4D0100CCA5A}">
      <dgm:prSet/>
      <dgm:spPr/>
      <dgm:t>
        <a:bodyPr/>
        <a:lstStyle/>
        <a:p>
          <a:endParaRPr lang="nl-NL"/>
        </a:p>
      </dgm:t>
    </dgm:pt>
    <dgm:pt modelId="{00EDC24A-FB0B-4E95-964A-BF6DEF3D7ACE}">
      <dgm:prSet phldrT="[Tekst]" phldr="0"/>
      <dgm:spPr/>
      <dgm:t>
        <a:bodyPr/>
        <a:lstStyle/>
        <a:p>
          <a:r>
            <a:rPr lang="nl-BE" dirty="0"/>
            <a:t>Abraham (Gen.15:18)</a:t>
          </a:r>
          <a:endParaRPr lang="nl-NL" dirty="0"/>
        </a:p>
      </dgm:t>
    </dgm:pt>
    <dgm:pt modelId="{F6D6BEF8-4214-4A13-A0D5-5248CBAEA2C7}" type="parTrans" cxnId="{F788CADD-D46C-42F5-B30D-868E5A3B1998}">
      <dgm:prSet/>
      <dgm:spPr/>
      <dgm:t>
        <a:bodyPr/>
        <a:lstStyle/>
        <a:p>
          <a:endParaRPr lang="nl-NL"/>
        </a:p>
      </dgm:t>
    </dgm:pt>
    <dgm:pt modelId="{ECDC7629-CE04-4D22-8103-0CAB4D2660D3}" type="sibTrans" cxnId="{F788CADD-D46C-42F5-B30D-868E5A3B1998}">
      <dgm:prSet/>
      <dgm:spPr/>
      <dgm:t>
        <a:bodyPr/>
        <a:lstStyle/>
        <a:p>
          <a:endParaRPr lang="nl-NL"/>
        </a:p>
      </dgm:t>
    </dgm:pt>
    <dgm:pt modelId="{C9CECBB0-5835-4181-80B3-75AC0B5F1C38}">
      <dgm:prSet phldrT="[Tekst]" phldr="0"/>
      <dgm:spPr/>
      <dgm:t>
        <a:bodyPr/>
        <a:lstStyle/>
        <a:p>
          <a:r>
            <a:rPr lang="nl-BE" dirty="0"/>
            <a:t>Levi/</a:t>
          </a:r>
          <a:r>
            <a:rPr lang="nl-BE" dirty="0" err="1"/>
            <a:t>Pinechas</a:t>
          </a:r>
          <a:r>
            <a:rPr lang="nl-BE" dirty="0"/>
            <a:t> (Mal.2:4-8)</a:t>
          </a:r>
          <a:endParaRPr lang="nl-NL" dirty="0"/>
        </a:p>
      </dgm:t>
    </dgm:pt>
    <dgm:pt modelId="{7D29DF7E-888B-4187-A212-582014A91B35}" type="parTrans" cxnId="{E1AC0824-BF69-4B0E-BF29-F151B4B81B1F}">
      <dgm:prSet/>
      <dgm:spPr/>
      <dgm:t>
        <a:bodyPr/>
        <a:lstStyle/>
        <a:p>
          <a:endParaRPr lang="nl-NL"/>
        </a:p>
      </dgm:t>
    </dgm:pt>
    <dgm:pt modelId="{3F4F157B-CD06-42E6-A788-352E860C4F61}" type="sibTrans" cxnId="{E1AC0824-BF69-4B0E-BF29-F151B4B81B1F}">
      <dgm:prSet/>
      <dgm:spPr/>
      <dgm:t>
        <a:bodyPr/>
        <a:lstStyle/>
        <a:p>
          <a:endParaRPr lang="nl-NL"/>
        </a:p>
      </dgm:t>
    </dgm:pt>
    <dgm:pt modelId="{9DBB7D24-5CE3-44B5-BC08-E62A0F184E0C}">
      <dgm:prSet phldrT="[Tekst]" phldr="0"/>
      <dgm:spPr/>
      <dgm:t>
        <a:bodyPr/>
        <a:lstStyle/>
        <a:p>
          <a:r>
            <a:rPr lang="nl-BE"/>
            <a:t>Nieuwe verbond (Jer.31-33)</a:t>
          </a:r>
          <a:endParaRPr lang="nl-NL" dirty="0"/>
        </a:p>
      </dgm:t>
    </dgm:pt>
    <dgm:pt modelId="{9358D8D3-FC10-4FE1-AB79-58365BEC1D49}" type="parTrans" cxnId="{AC2B1B9B-2E10-4EED-9561-595CC9E0E673}">
      <dgm:prSet/>
      <dgm:spPr/>
      <dgm:t>
        <a:bodyPr/>
        <a:lstStyle/>
        <a:p>
          <a:endParaRPr lang="nl-NL"/>
        </a:p>
      </dgm:t>
    </dgm:pt>
    <dgm:pt modelId="{B2120DA9-8571-47D0-A45C-4E0A31845A6E}" type="sibTrans" cxnId="{AC2B1B9B-2E10-4EED-9561-595CC9E0E673}">
      <dgm:prSet/>
      <dgm:spPr/>
      <dgm:t>
        <a:bodyPr/>
        <a:lstStyle/>
        <a:p>
          <a:endParaRPr lang="nl-NL"/>
        </a:p>
      </dgm:t>
    </dgm:pt>
    <dgm:pt modelId="{B4C3D954-8BBD-4132-A7F6-95013B3B902F}" type="pres">
      <dgm:prSet presAssocID="{C326DCA1-B7C9-4FA2-A31B-A052BAEE2EA8}" presName="theList" presStyleCnt="0">
        <dgm:presLayoutVars>
          <dgm:dir/>
          <dgm:animLvl val="lvl"/>
          <dgm:resizeHandles val="exact"/>
        </dgm:presLayoutVars>
      </dgm:prSet>
      <dgm:spPr/>
    </dgm:pt>
    <dgm:pt modelId="{191811CD-9E54-4F31-AC23-D3875C781813}" type="pres">
      <dgm:prSet presAssocID="{392294DC-D6DA-430F-A060-8E14B2F5531C}" presName="compNode" presStyleCnt="0"/>
      <dgm:spPr/>
    </dgm:pt>
    <dgm:pt modelId="{31BA3C51-9D23-4675-B2BA-0849796C876E}" type="pres">
      <dgm:prSet presAssocID="{392294DC-D6DA-430F-A060-8E14B2F5531C}" presName="aNode" presStyleLbl="bgShp" presStyleIdx="0" presStyleCnt="3"/>
      <dgm:spPr/>
    </dgm:pt>
    <dgm:pt modelId="{EC76864A-89EE-4702-9317-9317F42104F2}" type="pres">
      <dgm:prSet presAssocID="{392294DC-D6DA-430F-A060-8E14B2F5531C}" presName="textNode" presStyleLbl="bgShp" presStyleIdx="0" presStyleCnt="3"/>
      <dgm:spPr/>
    </dgm:pt>
    <dgm:pt modelId="{677BC323-4751-4B6F-9007-288CCDB880E7}" type="pres">
      <dgm:prSet presAssocID="{392294DC-D6DA-430F-A060-8E14B2F5531C}" presName="compChildNode" presStyleCnt="0"/>
      <dgm:spPr/>
    </dgm:pt>
    <dgm:pt modelId="{E04F40A3-3461-42A2-AEF9-E226F81D10B9}" type="pres">
      <dgm:prSet presAssocID="{392294DC-D6DA-430F-A060-8E14B2F5531C}" presName="theInnerList" presStyleCnt="0"/>
      <dgm:spPr/>
    </dgm:pt>
    <dgm:pt modelId="{0568BB27-A2AD-4B3D-A0F2-9F75E3497577}" type="pres">
      <dgm:prSet presAssocID="{5BA0AF7B-DD0E-405F-9B44-C536C10DF126}" presName="childNode" presStyleLbl="node1" presStyleIdx="0" presStyleCnt="9">
        <dgm:presLayoutVars>
          <dgm:bulletEnabled val="1"/>
        </dgm:presLayoutVars>
      </dgm:prSet>
      <dgm:spPr/>
    </dgm:pt>
    <dgm:pt modelId="{664B0408-B19B-4383-A0AF-D48AA93C3E2E}" type="pres">
      <dgm:prSet presAssocID="{5BA0AF7B-DD0E-405F-9B44-C536C10DF126}" presName="aSpace2" presStyleCnt="0"/>
      <dgm:spPr/>
    </dgm:pt>
    <dgm:pt modelId="{8F398908-04CE-4DDE-841C-17AADAFA7494}" type="pres">
      <dgm:prSet presAssocID="{D6F2552E-F760-48DA-88F2-CDFBB7ECD132}" presName="childNode" presStyleLbl="node1" presStyleIdx="1" presStyleCnt="9">
        <dgm:presLayoutVars>
          <dgm:bulletEnabled val="1"/>
        </dgm:presLayoutVars>
      </dgm:prSet>
      <dgm:spPr/>
    </dgm:pt>
    <dgm:pt modelId="{E044EC65-D497-4FC2-9FE7-24F6FC576E0A}" type="pres">
      <dgm:prSet presAssocID="{D6F2552E-F760-48DA-88F2-CDFBB7ECD132}" presName="aSpace2" presStyleCnt="0"/>
      <dgm:spPr/>
    </dgm:pt>
    <dgm:pt modelId="{CFA8C013-55AE-4DBE-BFD3-06C95A77EEDB}" type="pres">
      <dgm:prSet presAssocID="{F3E15BE7-DDB6-487D-8EDC-CE6159982315}" presName="childNode" presStyleLbl="node1" presStyleIdx="2" presStyleCnt="9">
        <dgm:presLayoutVars>
          <dgm:bulletEnabled val="1"/>
        </dgm:presLayoutVars>
      </dgm:prSet>
      <dgm:spPr/>
    </dgm:pt>
    <dgm:pt modelId="{96C739D5-8F71-41D7-ACE0-350C62666FAD}" type="pres">
      <dgm:prSet presAssocID="{392294DC-D6DA-430F-A060-8E14B2F5531C}" presName="aSpace" presStyleCnt="0"/>
      <dgm:spPr/>
    </dgm:pt>
    <dgm:pt modelId="{43941B36-14CB-4492-9FC2-21C131839DF5}" type="pres">
      <dgm:prSet presAssocID="{70214BB9-3204-41AD-9E8C-9D8678039C3F}" presName="compNode" presStyleCnt="0"/>
      <dgm:spPr/>
    </dgm:pt>
    <dgm:pt modelId="{386404D7-8B06-4154-AE68-96D25CB16C30}" type="pres">
      <dgm:prSet presAssocID="{70214BB9-3204-41AD-9E8C-9D8678039C3F}" presName="aNode" presStyleLbl="bgShp" presStyleIdx="1" presStyleCnt="3"/>
      <dgm:spPr/>
    </dgm:pt>
    <dgm:pt modelId="{5D9A4E8F-4693-41B0-BEF2-CF7AB0B143A3}" type="pres">
      <dgm:prSet presAssocID="{70214BB9-3204-41AD-9E8C-9D8678039C3F}" presName="textNode" presStyleLbl="bgShp" presStyleIdx="1" presStyleCnt="3"/>
      <dgm:spPr/>
    </dgm:pt>
    <dgm:pt modelId="{1B34829E-24D5-4B2E-9833-9B7FEEE81B25}" type="pres">
      <dgm:prSet presAssocID="{70214BB9-3204-41AD-9E8C-9D8678039C3F}" presName="compChildNode" presStyleCnt="0"/>
      <dgm:spPr/>
    </dgm:pt>
    <dgm:pt modelId="{42C5E31C-6E83-4F18-B5A9-0A77615629A4}" type="pres">
      <dgm:prSet presAssocID="{70214BB9-3204-41AD-9E8C-9D8678039C3F}" presName="theInnerList" presStyleCnt="0"/>
      <dgm:spPr/>
    </dgm:pt>
    <dgm:pt modelId="{B344C37F-A855-4BCC-80B1-3C9E53BEDA22}" type="pres">
      <dgm:prSet presAssocID="{16DF7321-B14D-484B-AE7A-D65021A95C1A}" presName="childNode" presStyleLbl="node1" presStyleIdx="3" presStyleCnt="9">
        <dgm:presLayoutVars>
          <dgm:bulletEnabled val="1"/>
        </dgm:presLayoutVars>
      </dgm:prSet>
      <dgm:spPr/>
    </dgm:pt>
    <dgm:pt modelId="{83110307-3B99-4E3E-B35C-AA8AEC0A2784}" type="pres">
      <dgm:prSet presAssocID="{16DF7321-B14D-484B-AE7A-D65021A95C1A}" presName="aSpace2" presStyleCnt="0"/>
      <dgm:spPr/>
    </dgm:pt>
    <dgm:pt modelId="{46C039FF-8A85-4949-BB16-F8C9CEA10C06}" type="pres">
      <dgm:prSet presAssocID="{F20E3D0E-387C-443F-9FF9-3E9C942496CD}" presName="childNode" presStyleLbl="node1" presStyleIdx="4" presStyleCnt="9">
        <dgm:presLayoutVars>
          <dgm:bulletEnabled val="1"/>
        </dgm:presLayoutVars>
      </dgm:prSet>
      <dgm:spPr/>
    </dgm:pt>
    <dgm:pt modelId="{2A63153E-FFD3-4DFE-B4CD-AB2D83B365A9}" type="pres">
      <dgm:prSet presAssocID="{F20E3D0E-387C-443F-9FF9-3E9C942496CD}" presName="aSpace2" presStyleCnt="0"/>
      <dgm:spPr/>
    </dgm:pt>
    <dgm:pt modelId="{F103B392-6211-49CC-89CF-0CCBD3AD6DF6}" type="pres">
      <dgm:prSet presAssocID="{9DBB7D24-5CE3-44B5-BC08-E62A0F184E0C}" presName="childNode" presStyleLbl="node1" presStyleIdx="5" presStyleCnt="9">
        <dgm:presLayoutVars>
          <dgm:bulletEnabled val="1"/>
        </dgm:presLayoutVars>
      </dgm:prSet>
      <dgm:spPr/>
    </dgm:pt>
    <dgm:pt modelId="{24DBC551-E779-478B-941F-A9E55A2E300C}" type="pres">
      <dgm:prSet presAssocID="{70214BB9-3204-41AD-9E8C-9D8678039C3F}" presName="aSpace" presStyleCnt="0"/>
      <dgm:spPr/>
    </dgm:pt>
    <dgm:pt modelId="{62A10082-B516-496A-ADED-0B51F2403A7A}" type="pres">
      <dgm:prSet presAssocID="{56B409DC-DC69-4210-B078-859A14F2AC4A}" presName="compNode" presStyleCnt="0"/>
      <dgm:spPr/>
    </dgm:pt>
    <dgm:pt modelId="{0314D727-7468-4FED-8097-F254B2B0EFE6}" type="pres">
      <dgm:prSet presAssocID="{56B409DC-DC69-4210-B078-859A14F2AC4A}" presName="aNode" presStyleLbl="bgShp" presStyleIdx="2" presStyleCnt="3"/>
      <dgm:spPr/>
    </dgm:pt>
    <dgm:pt modelId="{ACFD6777-5A6B-4210-A93F-7D4293263C8E}" type="pres">
      <dgm:prSet presAssocID="{56B409DC-DC69-4210-B078-859A14F2AC4A}" presName="textNode" presStyleLbl="bgShp" presStyleIdx="2" presStyleCnt="3"/>
      <dgm:spPr/>
    </dgm:pt>
    <dgm:pt modelId="{0780F875-F0EC-4172-8B7B-60C484DAC94B}" type="pres">
      <dgm:prSet presAssocID="{56B409DC-DC69-4210-B078-859A14F2AC4A}" presName="compChildNode" presStyleCnt="0"/>
      <dgm:spPr/>
    </dgm:pt>
    <dgm:pt modelId="{1F685F57-12C6-474A-B931-E7F4DF7B1A6A}" type="pres">
      <dgm:prSet presAssocID="{56B409DC-DC69-4210-B078-859A14F2AC4A}" presName="theInnerList" presStyleCnt="0"/>
      <dgm:spPr/>
    </dgm:pt>
    <dgm:pt modelId="{4D07484F-7038-4872-AE79-76570A2C0AA7}" type="pres">
      <dgm:prSet presAssocID="{00EDC24A-FB0B-4E95-964A-BF6DEF3D7ACE}" presName="childNode" presStyleLbl="node1" presStyleIdx="6" presStyleCnt="9">
        <dgm:presLayoutVars>
          <dgm:bulletEnabled val="1"/>
        </dgm:presLayoutVars>
      </dgm:prSet>
      <dgm:spPr/>
    </dgm:pt>
    <dgm:pt modelId="{FC297697-02FA-434B-98E9-16F1609F123A}" type="pres">
      <dgm:prSet presAssocID="{00EDC24A-FB0B-4E95-964A-BF6DEF3D7ACE}" presName="aSpace2" presStyleCnt="0"/>
      <dgm:spPr/>
    </dgm:pt>
    <dgm:pt modelId="{8CEF2E2A-C9C9-4834-98A6-A82C186B3D4F}" type="pres">
      <dgm:prSet presAssocID="{C9CECBB0-5835-4181-80B3-75AC0B5F1C38}" presName="childNode" presStyleLbl="node1" presStyleIdx="7" presStyleCnt="9">
        <dgm:presLayoutVars>
          <dgm:bulletEnabled val="1"/>
        </dgm:presLayoutVars>
      </dgm:prSet>
      <dgm:spPr/>
    </dgm:pt>
    <dgm:pt modelId="{EDA48E7A-D86A-408D-9461-62996F2C3AF1}" type="pres">
      <dgm:prSet presAssocID="{C9CECBB0-5835-4181-80B3-75AC0B5F1C38}" presName="aSpace2" presStyleCnt="0"/>
      <dgm:spPr/>
    </dgm:pt>
    <dgm:pt modelId="{A9EFA72D-6F33-4684-8017-6564DEF34778}" type="pres">
      <dgm:prSet presAssocID="{BE22064D-AEDD-4646-A614-6C5E7F10F7DF}" presName="childNode" presStyleLbl="node1" presStyleIdx="8" presStyleCnt="9">
        <dgm:presLayoutVars>
          <dgm:bulletEnabled val="1"/>
        </dgm:presLayoutVars>
      </dgm:prSet>
      <dgm:spPr/>
    </dgm:pt>
  </dgm:ptLst>
  <dgm:cxnLst>
    <dgm:cxn modelId="{9BBAE604-C633-4FAE-9E24-C887C06147F8}" type="presOf" srcId="{16DF7321-B14D-484B-AE7A-D65021A95C1A}" destId="{B344C37F-A855-4BCC-80B1-3C9E53BEDA22}" srcOrd="0" destOrd="0" presId="urn:microsoft.com/office/officeart/2005/8/layout/lProcess2"/>
    <dgm:cxn modelId="{5AC4750C-4D8C-4ABF-9FFC-07A1253D777D}" srcId="{C326DCA1-B7C9-4FA2-A31B-A052BAEE2EA8}" destId="{392294DC-D6DA-430F-A060-8E14B2F5531C}" srcOrd="0" destOrd="0" parTransId="{DE7B46A1-760A-4D15-A1D8-C5D4C4C879B0}" sibTransId="{636A4794-4A07-45DD-9AAD-055045F027C8}"/>
    <dgm:cxn modelId="{5CE05611-3D9F-4C89-BEC4-C3EFE53A31D0}" type="presOf" srcId="{00EDC24A-FB0B-4E95-964A-BF6DEF3D7ACE}" destId="{4D07484F-7038-4872-AE79-76570A2C0AA7}" srcOrd="0" destOrd="0" presId="urn:microsoft.com/office/officeart/2005/8/layout/lProcess2"/>
    <dgm:cxn modelId="{B6308E11-8508-4DAD-8686-9D03596EAB55}" srcId="{56B409DC-DC69-4210-B078-859A14F2AC4A}" destId="{BE22064D-AEDD-4646-A614-6C5E7F10F7DF}" srcOrd="2" destOrd="0" parTransId="{458951C4-0830-4B44-8025-6E8829C957A7}" sibTransId="{B3EE5B81-688B-4C5A-B3D6-E43C76217585}"/>
    <dgm:cxn modelId="{9C747B1C-C56E-42B7-B074-C4D0100CCA5A}" srcId="{70214BB9-3204-41AD-9E8C-9D8678039C3F}" destId="{16DF7321-B14D-484B-AE7A-D65021A95C1A}" srcOrd="0" destOrd="0" parTransId="{87AAFEA1-F045-4700-A370-CE1F68C96289}" sibTransId="{30818E7E-8EFC-4FAE-B547-3104F9FF1BC4}"/>
    <dgm:cxn modelId="{64312923-4A75-44D6-96CA-4E2990F29318}" type="presOf" srcId="{BE22064D-AEDD-4646-A614-6C5E7F10F7DF}" destId="{A9EFA72D-6F33-4684-8017-6564DEF34778}" srcOrd="0" destOrd="0" presId="urn:microsoft.com/office/officeart/2005/8/layout/lProcess2"/>
    <dgm:cxn modelId="{E1AC0824-BF69-4B0E-BF29-F151B4B81B1F}" srcId="{56B409DC-DC69-4210-B078-859A14F2AC4A}" destId="{C9CECBB0-5835-4181-80B3-75AC0B5F1C38}" srcOrd="1" destOrd="0" parTransId="{7D29DF7E-888B-4187-A212-582014A91B35}" sibTransId="{3F4F157B-CD06-42E6-A788-352E860C4F61}"/>
    <dgm:cxn modelId="{88699D2B-B0A4-4F03-AD63-919BB3C76225}" type="presOf" srcId="{C326DCA1-B7C9-4FA2-A31B-A052BAEE2EA8}" destId="{B4C3D954-8BBD-4132-A7F6-95013B3B902F}" srcOrd="0" destOrd="0" presId="urn:microsoft.com/office/officeart/2005/8/layout/lProcess2"/>
    <dgm:cxn modelId="{01F5513E-921C-4C12-906F-D54E71917351}" type="presOf" srcId="{D6F2552E-F760-48DA-88F2-CDFBB7ECD132}" destId="{8F398908-04CE-4DDE-841C-17AADAFA7494}" srcOrd="0" destOrd="0" presId="urn:microsoft.com/office/officeart/2005/8/layout/lProcess2"/>
    <dgm:cxn modelId="{71EAB83E-9EA1-4C14-AF4F-8ECA4568075E}" type="presOf" srcId="{F3E15BE7-DDB6-487D-8EDC-CE6159982315}" destId="{CFA8C013-55AE-4DBE-BFD3-06C95A77EEDB}" srcOrd="0" destOrd="0" presId="urn:microsoft.com/office/officeart/2005/8/layout/lProcess2"/>
    <dgm:cxn modelId="{3DE77468-2DD2-4101-855B-B181302606E6}" type="presOf" srcId="{9DBB7D24-5CE3-44B5-BC08-E62A0F184E0C}" destId="{F103B392-6211-49CC-89CF-0CCBD3AD6DF6}" srcOrd="0" destOrd="0" presId="urn:microsoft.com/office/officeart/2005/8/layout/lProcess2"/>
    <dgm:cxn modelId="{F560C368-7A92-4F7B-B10B-435C2C791620}" type="presOf" srcId="{56B409DC-DC69-4210-B078-859A14F2AC4A}" destId="{0314D727-7468-4FED-8097-F254B2B0EFE6}" srcOrd="0" destOrd="0" presId="urn:microsoft.com/office/officeart/2005/8/layout/lProcess2"/>
    <dgm:cxn modelId="{388E816D-F633-4EB7-AF40-CD96FED3765F}" srcId="{392294DC-D6DA-430F-A060-8E14B2F5531C}" destId="{D6F2552E-F760-48DA-88F2-CDFBB7ECD132}" srcOrd="1" destOrd="0" parTransId="{987CBDF0-9706-4052-82CC-3D84E3B20C78}" sibTransId="{B9EF18D0-D93F-4046-B284-88F590EC4659}"/>
    <dgm:cxn modelId="{7EC35470-02DA-41C5-A76D-2C49908EF993}" type="presOf" srcId="{56B409DC-DC69-4210-B078-859A14F2AC4A}" destId="{ACFD6777-5A6B-4210-A93F-7D4293263C8E}" srcOrd="1" destOrd="0" presId="urn:microsoft.com/office/officeart/2005/8/layout/lProcess2"/>
    <dgm:cxn modelId="{F2EB337A-FD9E-433D-85CB-15FC1F5929B2}" type="presOf" srcId="{392294DC-D6DA-430F-A060-8E14B2F5531C}" destId="{EC76864A-89EE-4702-9317-9317F42104F2}" srcOrd="1" destOrd="0" presId="urn:microsoft.com/office/officeart/2005/8/layout/lProcess2"/>
    <dgm:cxn modelId="{0F17F281-F96C-49DC-B49F-20D28DB7CD21}" type="presOf" srcId="{70214BB9-3204-41AD-9E8C-9D8678039C3F}" destId="{386404D7-8B06-4154-AE68-96D25CB16C30}" srcOrd="0" destOrd="0" presId="urn:microsoft.com/office/officeart/2005/8/layout/lProcess2"/>
    <dgm:cxn modelId="{C2EF7292-BFF8-430B-860B-313C6FEDBF04}" type="presOf" srcId="{F20E3D0E-387C-443F-9FF9-3E9C942496CD}" destId="{46C039FF-8A85-4949-BB16-F8C9CEA10C06}" srcOrd="0" destOrd="0" presId="urn:microsoft.com/office/officeart/2005/8/layout/lProcess2"/>
    <dgm:cxn modelId="{AC2B1B9B-2E10-4EED-9561-595CC9E0E673}" srcId="{70214BB9-3204-41AD-9E8C-9D8678039C3F}" destId="{9DBB7D24-5CE3-44B5-BC08-E62A0F184E0C}" srcOrd="2" destOrd="0" parTransId="{9358D8D3-FC10-4FE1-AB79-58365BEC1D49}" sibTransId="{B2120DA9-8571-47D0-A45C-4E0A31845A6E}"/>
    <dgm:cxn modelId="{FB58D99B-68AD-4A74-AD2A-FEB4E113AE98}" type="presOf" srcId="{392294DC-D6DA-430F-A060-8E14B2F5531C}" destId="{31BA3C51-9D23-4675-B2BA-0849796C876E}" srcOrd="0" destOrd="0" presId="urn:microsoft.com/office/officeart/2005/8/layout/lProcess2"/>
    <dgm:cxn modelId="{C2458DA2-989F-44D6-AB58-37A98E0919A5}" type="presOf" srcId="{5BA0AF7B-DD0E-405F-9B44-C536C10DF126}" destId="{0568BB27-A2AD-4B3D-A0F2-9F75E3497577}" srcOrd="0" destOrd="0" presId="urn:microsoft.com/office/officeart/2005/8/layout/lProcess2"/>
    <dgm:cxn modelId="{0AF6C8C6-1232-4695-A6C2-02090A989759}" type="presOf" srcId="{C9CECBB0-5835-4181-80B3-75AC0B5F1C38}" destId="{8CEF2E2A-C9C9-4834-98A6-A82C186B3D4F}" srcOrd="0" destOrd="0" presId="urn:microsoft.com/office/officeart/2005/8/layout/lProcess2"/>
    <dgm:cxn modelId="{ADBCCFD4-0B9E-4061-8B6A-5E507B847D32}" srcId="{C326DCA1-B7C9-4FA2-A31B-A052BAEE2EA8}" destId="{56B409DC-DC69-4210-B078-859A14F2AC4A}" srcOrd="2" destOrd="0" parTransId="{175AA8F1-949F-44A0-BF3D-C2A64F0DF89F}" sibTransId="{AFC04502-BAC8-41C1-83C3-A62D831A1A98}"/>
    <dgm:cxn modelId="{C80EB4D7-29A4-43F3-9112-07CBA1067206}" srcId="{392294DC-D6DA-430F-A060-8E14B2F5531C}" destId="{5BA0AF7B-DD0E-405F-9B44-C536C10DF126}" srcOrd="0" destOrd="0" parTransId="{351D8DFA-BFFB-40E0-B4B6-92CCD14E99A2}" sibTransId="{C5B5DBA8-C01E-49F0-BDEC-A12A9C841438}"/>
    <dgm:cxn modelId="{F788CADD-D46C-42F5-B30D-868E5A3B1998}" srcId="{56B409DC-DC69-4210-B078-859A14F2AC4A}" destId="{00EDC24A-FB0B-4E95-964A-BF6DEF3D7ACE}" srcOrd="0" destOrd="0" parTransId="{F6D6BEF8-4214-4A13-A0D5-5248CBAEA2C7}" sibTransId="{ECDC7629-CE04-4D22-8103-0CAB4D2660D3}"/>
    <dgm:cxn modelId="{97C19AE0-50A0-4ADA-8195-20002A5C1B76}" srcId="{C326DCA1-B7C9-4FA2-A31B-A052BAEE2EA8}" destId="{70214BB9-3204-41AD-9E8C-9D8678039C3F}" srcOrd="1" destOrd="0" parTransId="{36971ED3-8DDA-4001-A687-03923F517D0B}" sibTransId="{EC12078F-013D-4548-A8E0-6CB031BBA24C}"/>
    <dgm:cxn modelId="{43FCF3E0-9FCE-4FDC-98F4-0F1BD9CAC901}" srcId="{70214BB9-3204-41AD-9E8C-9D8678039C3F}" destId="{F20E3D0E-387C-443F-9FF9-3E9C942496CD}" srcOrd="1" destOrd="0" parTransId="{54DEA238-11DD-4D43-8FA5-670096473CF6}" sibTransId="{60D22CBC-E88E-409E-A64B-96CFEA998F93}"/>
    <dgm:cxn modelId="{8804A0F0-141F-415F-AA8B-4BFC21E7BE41}" type="presOf" srcId="{70214BB9-3204-41AD-9E8C-9D8678039C3F}" destId="{5D9A4E8F-4693-41B0-BEF2-CF7AB0B143A3}" srcOrd="1" destOrd="0" presId="urn:microsoft.com/office/officeart/2005/8/layout/lProcess2"/>
    <dgm:cxn modelId="{CCD3A3F6-504B-4DFE-A0C0-68757ADB0BB8}" srcId="{392294DC-D6DA-430F-A060-8E14B2F5531C}" destId="{F3E15BE7-DDB6-487D-8EDC-CE6159982315}" srcOrd="2" destOrd="0" parTransId="{3C1BCBE7-3A32-40AA-AA8C-DB6EE5E4190D}" sibTransId="{4B931BE9-B5FB-4EC7-8AF5-68ACCAC82EE0}"/>
    <dgm:cxn modelId="{FF09F802-57F0-4722-A91D-9BCE8DDAE0BC}" type="presParOf" srcId="{B4C3D954-8BBD-4132-A7F6-95013B3B902F}" destId="{191811CD-9E54-4F31-AC23-D3875C781813}" srcOrd="0" destOrd="0" presId="urn:microsoft.com/office/officeart/2005/8/layout/lProcess2"/>
    <dgm:cxn modelId="{5C8C7385-456D-4983-834E-3E697E43CB2D}" type="presParOf" srcId="{191811CD-9E54-4F31-AC23-D3875C781813}" destId="{31BA3C51-9D23-4675-B2BA-0849796C876E}" srcOrd="0" destOrd="0" presId="urn:microsoft.com/office/officeart/2005/8/layout/lProcess2"/>
    <dgm:cxn modelId="{C875A9ED-EB47-4F74-803D-37AE506175B1}" type="presParOf" srcId="{191811CD-9E54-4F31-AC23-D3875C781813}" destId="{EC76864A-89EE-4702-9317-9317F42104F2}" srcOrd="1" destOrd="0" presId="urn:microsoft.com/office/officeart/2005/8/layout/lProcess2"/>
    <dgm:cxn modelId="{8646A044-22C9-42AF-9BD7-3CE1F422AE38}" type="presParOf" srcId="{191811CD-9E54-4F31-AC23-D3875C781813}" destId="{677BC323-4751-4B6F-9007-288CCDB880E7}" srcOrd="2" destOrd="0" presId="urn:microsoft.com/office/officeart/2005/8/layout/lProcess2"/>
    <dgm:cxn modelId="{014782C8-18BC-4A6B-8FC1-4CEE6C58F1E5}" type="presParOf" srcId="{677BC323-4751-4B6F-9007-288CCDB880E7}" destId="{E04F40A3-3461-42A2-AEF9-E226F81D10B9}" srcOrd="0" destOrd="0" presId="urn:microsoft.com/office/officeart/2005/8/layout/lProcess2"/>
    <dgm:cxn modelId="{D566DE54-E418-4882-908B-8DCF76FDFB74}" type="presParOf" srcId="{E04F40A3-3461-42A2-AEF9-E226F81D10B9}" destId="{0568BB27-A2AD-4B3D-A0F2-9F75E3497577}" srcOrd="0" destOrd="0" presId="urn:microsoft.com/office/officeart/2005/8/layout/lProcess2"/>
    <dgm:cxn modelId="{8A6930DE-37F4-446E-B1B0-6EA20216E231}" type="presParOf" srcId="{E04F40A3-3461-42A2-AEF9-E226F81D10B9}" destId="{664B0408-B19B-4383-A0AF-D48AA93C3E2E}" srcOrd="1" destOrd="0" presId="urn:microsoft.com/office/officeart/2005/8/layout/lProcess2"/>
    <dgm:cxn modelId="{929DADF2-B9A7-446B-AAD6-CEAA994A4B92}" type="presParOf" srcId="{E04F40A3-3461-42A2-AEF9-E226F81D10B9}" destId="{8F398908-04CE-4DDE-841C-17AADAFA7494}" srcOrd="2" destOrd="0" presId="urn:microsoft.com/office/officeart/2005/8/layout/lProcess2"/>
    <dgm:cxn modelId="{653349D3-2092-4D96-A21E-CB11F6E35F51}" type="presParOf" srcId="{E04F40A3-3461-42A2-AEF9-E226F81D10B9}" destId="{E044EC65-D497-4FC2-9FE7-24F6FC576E0A}" srcOrd="3" destOrd="0" presId="urn:microsoft.com/office/officeart/2005/8/layout/lProcess2"/>
    <dgm:cxn modelId="{21AC68C7-F227-47BB-9F03-3B1D3D8F1C65}" type="presParOf" srcId="{E04F40A3-3461-42A2-AEF9-E226F81D10B9}" destId="{CFA8C013-55AE-4DBE-BFD3-06C95A77EEDB}" srcOrd="4" destOrd="0" presId="urn:microsoft.com/office/officeart/2005/8/layout/lProcess2"/>
    <dgm:cxn modelId="{D1989BA4-6C31-421D-88AB-B6E75DDBDB46}" type="presParOf" srcId="{B4C3D954-8BBD-4132-A7F6-95013B3B902F}" destId="{96C739D5-8F71-41D7-ACE0-350C62666FAD}" srcOrd="1" destOrd="0" presId="urn:microsoft.com/office/officeart/2005/8/layout/lProcess2"/>
    <dgm:cxn modelId="{B4FCE307-8DC2-4443-9176-CEE4E8D94B8C}" type="presParOf" srcId="{B4C3D954-8BBD-4132-A7F6-95013B3B902F}" destId="{43941B36-14CB-4492-9FC2-21C131839DF5}" srcOrd="2" destOrd="0" presId="urn:microsoft.com/office/officeart/2005/8/layout/lProcess2"/>
    <dgm:cxn modelId="{20DD30D7-D3F6-4489-9817-C77FF39B1E06}" type="presParOf" srcId="{43941B36-14CB-4492-9FC2-21C131839DF5}" destId="{386404D7-8B06-4154-AE68-96D25CB16C30}" srcOrd="0" destOrd="0" presId="urn:microsoft.com/office/officeart/2005/8/layout/lProcess2"/>
    <dgm:cxn modelId="{32EF37BC-B24D-44B5-8FE0-9243976B37F5}" type="presParOf" srcId="{43941B36-14CB-4492-9FC2-21C131839DF5}" destId="{5D9A4E8F-4693-41B0-BEF2-CF7AB0B143A3}" srcOrd="1" destOrd="0" presId="urn:microsoft.com/office/officeart/2005/8/layout/lProcess2"/>
    <dgm:cxn modelId="{EBC82ABC-42E3-41C8-A3FB-A2E2D1BB81AA}" type="presParOf" srcId="{43941B36-14CB-4492-9FC2-21C131839DF5}" destId="{1B34829E-24D5-4B2E-9833-9B7FEEE81B25}" srcOrd="2" destOrd="0" presId="urn:microsoft.com/office/officeart/2005/8/layout/lProcess2"/>
    <dgm:cxn modelId="{1D37D407-5548-490A-B9EE-536D27EFF235}" type="presParOf" srcId="{1B34829E-24D5-4B2E-9833-9B7FEEE81B25}" destId="{42C5E31C-6E83-4F18-B5A9-0A77615629A4}" srcOrd="0" destOrd="0" presId="urn:microsoft.com/office/officeart/2005/8/layout/lProcess2"/>
    <dgm:cxn modelId="{694E83BE-2947-466E-ADE5-4C903933C27A}" type="presParOf" srcId="{42C5E31C-6E83-4F18-B5A9-0A77615629A4}" destId="{B344C37F-A855-4BCC-80B1-3C9E53BEDA22}" srcOrd="0" destOrd="0" presId="urn:microsoft.com/office/officeart/2005/8/layout/lProcess2"/>
    <dgm:cxn modelId="{837F82D8-2A1E-4B4B-92E4-6E3B95E542A8}" type="presParOf" srcId="{42C5E31C-6E83-4F18-B5A9-0A77615629A4}" destId="{83110307-3B99-4E3E-B35C-AA8AEC0A2784}" srcOrd="1" destOrd="0" presId="urn:microsoft.com/office/officeart/2005/8/layout/lProcess2"/>
    <dgm:cxn modelId="{4C0FDB79-61F9-4DAC-9963-4AF0E1613F72}" type="presParOf" srcId="{42C5E31C-6E83-4F18-B5A9-0A77615629A4}" destId="{46C039FF-8A85-4949-BB16-F8C9CEA10C06}" srcOrd="2" destOrd="0" presId="urn:microsoft.com/office/officeart/2005/8/layout/lProcess2"/>
    <dgm:cxn modelId="{8BB591B9-F219-451B-A768-AA0CE46F5963}" type="presParOf" srcId="{42C5E31C-6E83-4F18-B5A9-0A77615629A4}" destId="{2A63153E-FFD3-4DFE-B4CD-AB2D83B365A9}" srcOrd="3" destOrd="0" presId="urn:microsoft.com/office/officeart/2005/8/layout/lProcess2"/>
    <dgm:cxn modelId="{E54A70E2-A3A4-4988-9840-656F206759D4}" type="presParOf" srcId="{42C5E31C-6E83-4F18-B5A9-0A77615629A4}" destId="{F103B392-6211-49CC-89CF-0CCBD3AD6DF6}" srcOrd="4" destOrd="0" presId="urn:microsoft.com/office/officeart/2005/8/layout/lProcess2"/>
    <dgm:cxn modelId="{3B0D051E-49C5-4575-86C9-8D4DEED687FB}" type="presParOf" srcId="{B4C3D954-8BBD-4132-A7F6-95013B3B902F}" destId="{24DBC551-E779-478B-941F-A9E55A2E300C}" srcOrd="3" destOrd="0" presId="urn:microsoft.com/office/officeart/2005/8/layout/lProcess2"/>
    <dgm:cxn modelId="{18AFB918-14B2-4759-9E11-3C95336421B1}" type="presParOf" srcId="{B4C3D954-8BBD-4132-A7F6-95013B3B902F}" destId="{62A10082-B516-496A-ADED-0B51F2403A7A}" srcOrd="4" destOrd="0" presId="urn:microsoft.com/office/officeart/2005/8/layout/lProcess2"/>
    <dgm:cxn modelId="{7995E788-0ABE-4F6C-AA26-8097F8578F73}" type="presParOf" srcId="{62A10082-B516-496A-ADED-0B51F2403A7A}" destId="{0314D727-7468-4FED-8097-F254B2B0EFE6}" srcOrd="0" destOrd="0" presId="urn:microsoft.com/office/officeart/2005/8/layout/lProcess2"/>
    <dgm:cxn modelId="{3F4FAE5A-5C29-4C04-9EA1-142E83C3CBA8}" type="presParOf" srcId="{62A10082-B516-496A-ADED-0B51F2403A7A}" destId="{ACFD6777-5A6B-4210-A93F-7D4293263C8E}" srcOrd="1" destOrd="0" presId="urn:microsoft.com/office/officeart/2005/8/layout/lProcess2"/>
    <dgm:cxn modelId="{B8D494C1-2897-4165-B4DE-5BFEF6D7C046}" type="presParOf" srcId="{62A10082-B516-496A-ADED-0B51F2403A7A}" destId="{0780F875-F0EC-4172-8B7B-60C484DAC94B}" srcOrd="2" destOrd="0" presId="urn:microsoft.com/office/officeart/2005/8/layout/lProcess2"/>
    <dgm:cxn modelId="{E0D097D3-66C5-43C8-B302-1FC97983E55E}" type="presParOf" srcId="{0780F875-F0EC-4172-8B7B-60C484DAC94B}" destId="{1F685F57-12C6-474A-B931-E7F4DF7B1A6A}" srcOrd="0" destOrd="0" presId="urn:microsoft.com/office/officeart/2005/8/layout/lProcess2"/>
    <dgm:cxn modelId="{8395E630-3B1A-463F-8A1A-8528C6FC375D}" type="presParOf" srcId="{1F685F57-12C6-474A-B931-E7F4DF7B1A6A}" destId="{4D07484F-7038-4872-AE79-76570A2C0AA7}" srcOrd="0" destOrd="0" presId="urn:microsoft.com/office/officeart/2005/8/layout/lProcess2"/>
    <dgm:cxn modelId="{1059D7D6-A0B7-4861-A2D0-63FF866513C1}" type="presParOf" srcId="{1F685F57-12C6-474A-B931-E7F4DF7B1A6A}" destId="{FC297697-02FA-434B-98E9-16F1609F123A}" srcOrd="1" destOrd="0" presId="urn:microsoft.com/office/officeart/2005/8/layout/lProcess2"/>
    <dgm:cxn modelId="{9670F7DC-68F6-4A0A-9BFF-30127A5C82BB}" type="presParOf" srcId="{1F685F57-12C6-474A-B931-E7F4DF7B1A6A}" destId="{8CEF2E2A-C9C9-4834-98A6-A82C186B3D4F}" srcOrd="2" destOrd="0" presId="urn:microsoft.com/office/officeart/2005/8/layout/lProcess2"/>
    <dgm:cxn modelId="{70396E08-3216-41A4-B742-E58EB42C8894}" type="presParOf" srcId="{1F685F57-12C6-474A-B931-E7F4DF7B1A6A}" destId="{EDA48E7A-D86A-408D-9461-62996F2C3AF1}" srcOrd="3" destOrd="0" presId="urn:microsoft.com/office/officeart/2005/8/layout/lProcess2"/>
    <dgm:cxn modelId="{9138F27F-3935-48BA-BDAE-9B0CC3AE8EFB}" type="presParOf" srcId="{1F685F57-12C6-474A-B931-E7F4DF7B1A6A}" destId="{A9EFA72D-6F33-4684-8017-6564DEF34778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F2BF303-A4A5-4DC2-BBF8-C2BA7FCAB450}" type="doc">
      <dgm:prSet loTypeId="urn:microsoft.com/office/officeart/2005/8/layout/process1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nl-NL"/>
        </a:p>
      </dgm:t>
    </dgm:pt>
    <dgm:pt modelId="{0A8F3A96-654B-4D7F-85A7-E62A9B6A8561}">
      <dgm:prSet phldrT="[Tekst]" phldr="0"/>
      <dgm:spPr/>
      <dgm:t>
        <a:bodyPr/>
        <a:lstStyle/>
        <a:p>
          <a:r>
            <a:rPr lang="nl-BE" dirty="0"/>
            <a:t>Volken</a:t>
          </a:r>
          <a:br>
            <a:rPr lang="nl-BE" dirty="0"/>
          </a:br>
          <a:r>
            <a:rPr lang="nl-BE" dirty="0"/>
            <a:t>(Gen.1)</a:t>
          </a:r>
          <a:endParaRPr lang="nl-NL" dirty="0"/>
        </a:p>
      </dgm:t>
    </dgm:pt>
    <dgm:pt modelId="{DC6133B2-A7C0-4906-9623-BE1D076CD414}" type="parTrans" cxnId="{FE7BA096-514E-429D-9861-1C25846469DD}">
      <dgm:prSet/>
      <dgm:spPr/>
      <dgm:t>
        <a:bodyPr/>
        <a:lstStyle/>
        <a:p>
          <a:endParaRPr lang="nl-NL"/>
        </a:p>
      </dgm:t>
    </dgm:pt>
    <dgm:pt modelId="{7667CD54-A9B1-45E6-AEBD-3F3D2232F84E}" type="sibTrans" cxnId="{FE7BA096-514E-429D-9861-1C25846469DD}">
      <dgm:prSet/>
      <dgm:spPr/>
      <dgm:t>
        <a:bodyPr/>
        <a:lstStyle/>
        <a:p>
          <a:endParaRPr lang="nl-NL"/>
        </a:p>
      </dgm:t>
    </dgm:pt>
    <dgm:pt modelId="{30AEFE6B-6508-4EF8-A881-8D7C53E36436}">
      <dgm:prSet phldrT="[Tekst]" phldr="0"/>
      <dgm:spPr/>
      <dgm:t>
        <a:bodyPr/>
        <a:lstStyle/>
        <a:p>
          <a:r>
            <a:rPr lang="nl-BE"/>
            <a:t>12 Stammen</a:t>
          </a:r>
          <a:endParaRPr lang="nl-NL"/>
        </a:p>
      </dgm:t>
    </dgm:pt>
    <dgm:pt modelId="{65A60BC7-6AB7-40C5-9200-AF36BBFC252D}" type="parTrans" cxnId="{2A97B696-AED0-4185-8587-034159BBE269}">
      <dgm:prSet/>
      <dgm:spPr/>
      <dgm:t>
        <a:bodyPr/>
        <a:lstStyle/>
        <a:p>
          <a:endParaRPr lang="nl-NL"/>
        </a:p>
      </dgm:t>
    </dgm:pt>
    <dgm:pt modelId="{F5821B6B-5B56-4B03-B76D-818598020EBC}" type="sibTrans" cxnId="{2A97B696-AED0-4185-8587-034159BBE269}">
      <dgm:prSet/>
      <dgm:spPr/>
      <dgm:t>
        <a:bodyPr/>
        <a:lstStyle/>
        <a:p>
          <a:endParaRPr lang="nl-NL"/>
        </a:p>
      </dgm:t>
    </dgm:pt>
    <dgm:pt modelId="{123D1F9B-5567-4AF6-AAFB-1BE4C769D4D3}">
      <dgm:prSet phldrT="[Tekst]" phldr="0"/>
      <dgm:spPr/>
      <dgm:t>
        <a:bodyPr/>
        <a:lstStyle/>
        <a:p>
          <a:r>
            <a:rPr lang="nl-BE"/>
            <a:t>Christus</a:t>
          </a:r>
          <a:endParaRPr lang="nl-NL"/>
        </a:p>
      </dgm:t>
    </dgm:pt>
    <dgm:pt modelId="{40282730-DFF8-47E4-94A8-44806AF64F33}" type="parTrans" cxnId="{F0B06548-F2CC-447F-8319-67AAA23D591A}">
      <dgm:prSet/>
      <dgm:spPr/>
      <dgm:t>
        <a:bodyPr/>
        <a:lstStyle/>
        <a:p>
          <a:endParaRPr lang="nl-NL"/>
        </a:p>
      </dgm:t>
    </dgm:pt>
    <dgm:pt modelId="{5D0E45C8-F675-4144-8A17-7C6B190E9304}" type="sibTrans" cxnId="{F0B06548-F2CC-447F-8319-67AAA23D591A}">
      <dgm:prSet/>
      <dgm:spPr/>
      <dgm:t>
        <a:bodyPr/>
        <a:lstStyle/>
        <a:p>
          <a:endParaRPr lang="nl-NL"/>
        </a:p>
      </dgm:t>
    </dgm:pt>
    <dgm:pt modelId="{AB051948-2B2B-470A-BCAF-5F5405C4D677}">
      <dgm:prSet phldrT="[Tekst]" phldr="0"/>
      <dgm:spPr/>
      <dgm:t>
        <a:bodyPr/>
        <a:lstStyle/>
        <a:p>
          <a:r>
            <a:rPr lang="nl-BE"/>
            <a:t>12 Stammen</a:t>
          </a:r>
          <a:endParaRPr lang="nl-NL"/>
        </a:p>
      </dgm:t>
    </dgm:pt>
    <dgm:pt modelId="{B389AA8C-B7A1-48C9-ABD6-3B16FD7313CB}" type="parTrans" cxnId="{8F5C86E5-3375-4A38-B850-4063B6C456D4}">
      <dgm:prSet/>
      <dgm:spPr/>
      <dgm:t>
        <a:bodyPr/>
        <a:lstStyle/>
        <a:p>
          <a:endParaRPr lang="nl-NL"/>
        </a:p>
      </dgm:t>
    </dgm:pt>
    <dgm:pt modelId="{313A3E02-47BD-4C9A-A9DE-8E88C77A7C3E}" type="sibTrans" cxnId="{8F5C86E5-3375-4A38-B850-4063B6C456D4}">
      <dgm:prSet/>
      <dgm:spPr/>
      <dgm:t>
        <a:bodyPr/>
        <a:lstStyle/>
        <a:p>
          <a:endParaRPr lang="nl-NL"/>
        </a:p>
      </dgm:t>
    </dgm:pt>
    <dgm:pt modelId="{7E013339-8E46-4414-A42F-F51ABCDE35E9}">
      <dgm:prSet phldrT="[Tekst]" phldr="0"/>
      <dgm:spPr/>
      <dgm:t>
        <a:bodyPr/>
        <a:lstStyle/>
        <a:p>
          <a:r>
            <a:rPr lang="nl-BE"/>
            <a:t>Volken</a:t>
          </a:r>
          <a:br>
            <a:rPr lang="nl-BE"/>
          </a:br>
          <a:r>
            <a:rPr lang="nl-BE"/>
            <a:t>(Op.21-22)</a:t>
          </a:r>
          <a:endParaRPr lang="nl-NL"/>
        </a:p>
      </dgm:t>
    </dgm:pt>
    <dgm:pt modelId="{A6E8A5F4-7D5D-4966-B123-16258B97E170}" type="parTrans" cxnId="{0B72DBD5-2E9F-43EE-9A12-88B236F4E5F4}">
      <dgm:prSet/>
      <dgm:spPr/>
      <dgm:t>
        <a:bodyPr/>
        <a:lstStyle/>
        <a:p>
          <a:endParaRPr lang="nl-NL"/>
        </a:p>
      </dgm:t>
    </dgm:pt>
    <dgm:pt modelId="{E7BF2DF8-03DA-443E-9519-676707BC13A6}" type="sibTrans" cxnId="{0B72DBD5-2E9F-43EE-9A12-88B236F4E5F4}">
      <dgm:prSet/>
      <dgm:spPr/>
      <dgm:t>
        <a:bodyPr/>
        <a:lstStyle/>
        <a:p>
          <a:endParaRPr lang="nl-NL"/>
        </a:p>
      </dgm:t>
    </dgm:pt>
    <dgm:pt modelId="{82256D03-620F-4A86-A646-D4B6B6AA6D00}" type="pres">
      <dgm:prSet presAssocID="{7F2BF303-A4A5-4DC2-BBF8-C2BA7FCAB450}" presName="Name0" presStyleCnt="0">
        <dgm:presLayoutVars>
          <dgm:dir/>
          <dgm:resizeHandles val="exact"/>
        </dgm:presLayoutVars>
      </dgm:prSet>
      <dgm:spPr/>
    </dgm:pt>
    <dgm:pt modelId="{0618D02C-5775-4BBA-9D22-7D0CAF1A8869}" type="pres">
      <dgm:prSet presAssocID="{0A8F3A96-654B-4D7F-85A7-E62A9B6A8561}" presName="node" presStyleLbl="node1" presStyleIdx="0" presStyleCnt="5">
        <dgm:presLayoutVars>
          <dgm:bulletEnabled val="1"/>
        </dgm:presLayoutVars>
      </dgm:prSet>
      <dgm:spPr/>
    </dgm:pt>
    <dgm:pt modelId="{36B7210F-C383-4D32-80C2-67FA96C3169B}" type="pres">
      <dgm:prSet presAssocID="{7667CD54-A9B1-45E6-AEBD-3F3D2232F84E}" presName="sibTrans" presStyleLbl="sibTrans2D1" presStyleIdx="0" presStyleCnt="4"/>
      <dgm:spPr/>
    </dgm:pt>
    <dgm:pt modelId="{7C26A627-AFAF-4B60-B534-45A2A0C65D42}" type="pres">
      <dgm:prSet presAssocID="{7667CD54-A9B1-45E6-AEBD-3F3D2232F84E}" presName="connectorText" presStyleLbl="sibTrans2D1" presStyleIdx="0" presStyleCnt="4"/>
      <dgm:spPr/>
    </dgm:pt>
    <dgm:pt modelId="{5B6D1DD8-B754-4979-94F2-4402F56CC39D}" type="pres">
      <dgm:prSet presAssocID="{30AEFE6B-6508-4EF8-A881-8D7C53E36436}" presName="node" presStyleLbl="node1" presStyleIdx="1" presStyleCnt="5">
        <dgm:presLayoutVars>
          <dgm:bulletEnabled val="1"/>
        </dgm:presLayoutVars>
      </dgm:prSet>
      <dgm:spPr/>
    </dgm:pt>
    <dgm:pt modelId="{5BBD5A8F-B026-48EE-AB41-48D58C1B3B87}" type="pres">
      <dgm:prSet presAssocID="{F5821B6B-5B56-4B03-B76D-818598020EBC}" presName="sibTrans" presStyleLbl="sibTrans2D1" presStyleIdx="1" presStyleCnt="4"/>
      <dgm:spPr/>
    </dgm:pt>
    <dgm:pt modelId="{B93122D3-E26E-43C5-AB16-2EAE24DA9961}" type="pres">
      <dgm:prSet presAssocID="{F5821B6B-5B56-4B03-B76D-818598020EBC}" presName="connectorText" presStyleLbl="sibTrans2D1" presStyleIdx="1" presStyleCnt="4"/>
      <dgm:spPr/>
    </dgm:pt>
    <dgm:pt modelId="{B19C9149-94A7-4627-A05F-6EB70148B567}" type="pres">
      <dgm:prSet presAssocID="{123D1F9B-5567-4AF6-AAFB-1BE4C769D4D3}" presName="node" presStyleLbl="node1" presStyleIdx="2" presStyleCnt="5">
        <dgm:presLayoutVars>
          <dgm:bulletEnabled val="1"/>
        </dgm:presLayoutVars>
      </dgm:prSet>
      <dgm:spPr/>
    </dgm:pt>
    <dgm:pt modelId="{5DF6843A-8F7A-4CE3-9DEF-3FF18D0109E3}" type="pres">
      <dgm:prSet presAssocID="{5D0E45C8-F675-4144-8A17-7C6B190E9304}" presName="sibTrans" presStyleLbl="sibTrans2D1" presStyleIdx="2" presStyleCnt="4"/>
      <dgm:spPr/>
    </dgm:pt>
    <dgm:pt modelId="{268BF643-3F5A-4848-AB64-6C26A4D906A7}" type="pres">
      <dgm:prSet presAssocID="{5D0E45C8-F675-4144-8A17-7C6B190E9304}" presName="connectorText" presStyleLbl="sibTrans2D1" presStyleIdx="2" presStyleCnt="4"/>
      <dgm:spPr/>
    </dgm:pt>
    <dgm:pt modelId="{6E6A1058-60B9-45E1-B475-A8368F9C38D6}" type="pres">
      <dgm:prSet presAssocID="{AB051948-2B2B-470A-BCAF-5F5405C4D677}" presName="node" presStyleLbl="node1" presStyleIdx="3" presStyleCnt="5">
        <dgm:presLayoutVars>
          <dgm:bulletEnabled val="1"/>
        </dgm:presLayoutVars>
      </dgm:prSet>
      <dgm:spPr/>
    </dgm:pt>
    <dgm:pt modelId="{0D9A486E-6287-4B66-85E0-BB14F953B4DA}" type="pres">
      <dgm:prSet presAssocID="{313A3E02-47BD-4C9A-A9DE-8E88C77A7C3E}" presName="sibTrans" presStyleLbl="sibTrans2D1" presStyleIdx="3" presStyleCnt="4"/>
      <dgm:spPr/>
    </dgm:pt>
    <dgm:pt modelId="{329E9625-FE59-4E99-9443-58689205B0ED}" type="pres">
      <dgm:prSet presAssocID="{313A3E02-47BD-4C9A-A9DE-8E88C77A7C3E}" presName="connectorText" presStyleLbl="sibTrans2D1" presStyleIdx="3" presStyleCnt="4"/>
      <dgm:spPr/>
    </dgm:pt>
    <dgm:pt modelId="{D9975363-3F40-46EF-975E-9B6C51E45860}" type="pres">
      <dgm:prSet presAssocID="{7E013339-8E46-4414-A42F-F51ABCDE35E9}" presName="node" presStyleLbl="node1" presStyleIdx="4" presStyleCnt="5">
        <dgm:presLayoutVars>
          <dgm:bulletEnabled val="1"/>
        </dgm:presLayoutVars>
      </dgm:prSet>
      <dgm:spPr/>
    </dgm:pt>
  </dgm:ptLst>
  <dgm:cxnLst>
    <dgm:cxn modelId="{B26B0F0E-14F6-433A-B5EC-A3E8520844CD}" type="presOf" srcId="{313A3E02-47BD-4C9A-A9DE-8E88C77A7C3E}" destId="{0D9A486E-6287-4B66-85E0-BB14F953B4DA}" srcOrd="0" destOrd="0" presId="urn:microsoft.com/office/officeart/2005/8/layout/process1"/>
    <dgm:cxn modelId="{B2808C11-9378-41F0-8CF4-390A133ED73D}" type="presOf" srcId="{5D0E45C8-F675-4144-8A17-7C6B190E9304}" destId="{268BF643-3F5A-4848-AB64-6C26A4D906A7}" srcOrd="1" destOrd="0" presId="urn:microsoft.com/office/officeart/2005/8/layout/process1"/>
    <dgm:cxn modelId="{28854118-155F-4CB8-83DF-2A9DFBF49573}" type="presOf" srcId="{F5821B6B-5B56-4B03-B76D-818598020EBC}" destId="{B93122D3-E26E-43C5-AB16-2EAE24DA9961}" srcOrd="1" destOrd="0" presId="urn:microsoft.com/office/officeart/2005/8/layout/process1"/>
    <dgm:cxn modelId="{BC9B712B-F72A-4BE3-8C5E-63C49D945C6A}" type="presOf" srcId="{7667CD54-A9B1-45E6-AEBD-3F3D2232F84E}" destId="{36B7210F-C383-4D32-80C2-67FA96C3169B}" srcOrd="0" destOrd="0" presId="urn:microsoft.com/office/officeart/2005/8/layout/process1"/>
    <dgm:cxn modelId="{415E1E42-D8D9-4F2B-B79D-8787B1B526F5}" type="presOf" srcId="{30AEFE6B-6508-4EF8-A881-8D7C53E36436}" destId="{5B6D1DD8-B754-4979-94F2-4402F56CC39D}" srcOrd="0" destOrd="0" presId="urn:microsoft.com/office/officeart/2005/8/layout/process1"/>
    <dgm:cxn modelId="{E9630D44-7FCF-43A4-AB7C-673996F26B42}" type="presOf" srcId="{F5821B6B-5B56-4B03-B76D-818598020EBC}" destId="{5BBD5A8F-B026-48EE-AB41-48D58C1B3B87}" srcOrd="0" destOrd="0" presId="urn:microsoft.com/office/officeart/2005/8/layout/process1"/>
    <dgm:cxn modelId="{F0B06548-F2CC-447F-8319-67AAA23D591A}" srcId="{7F2BF303-A4A5-4DC2-BBF8-C2BA7FCAB450}" destId="{123D1F9B-5567-4AF6-AAFB-1BE4C769D4D3}" srcOrd="2" destOrd="0" parTransId="{40282730-DFF8-47E4-94A8-44806AF64F33}" sibTransId="{5D0E45C8-F675-4144-8A17-7C6B190E9304}"/>
    <dgm:cxn modelId="{46B8BA6C-F3E8-47BA-BC68-07669FCDD5A4}" type="presOf" srcId="{7667CD54-A9B1-45E6-AEBD-3F3D2232F84E}" destId="{7C26A627-AFAF-4B60-B534-45A2A0C65D42}" srcOrd="1" destOrd="0" presId="urn:microsoft.com/office/officeart/2005/8/layout/process1"/>
    <dgm:cxn modelId="{A087A46D-346E-4329-A5FA-3328A59C74EF}" type="presOf" srcId="{0A8F3A96-654B-4D7F-85A7-E62A9B6A8561}" destId="{0618D02C-5775-4BBA-9D22-7D0CAF1A8869}" srcOrd="0" destOrd="0" presId="urn:microsoft.com/office/officeart/2005/8/layout/process1"/>
    <dgm:cxn modelId="{CE070B84-4CE7-436F-B8CB-463E8BF3D9C7}" type="presOf" srcId="{123D1F9B-5567-4AF6-AAFB-1BE4C769D4D3}" destId="{B19C9149-94A7-4627-A05F-6EB70148B567}" srcOrd="0" destOrd="0" presId="urn:microsoft.com/office/officeart/2005/8/layout/process1"/>
    <dgm:cxn modelId="{FE7BA096-514E-429D-9861-1C25846469DD}" srcId="{7F2BF303-A4A5-4DC2-BBF8-C2BA7FCAB450}" destId="{0A8F3A96-654B-4D7F-85A7-E62A9B6A8561}" srcOrd="0" destOrd="0" parTransId="{DC6133B2-A7C0-4906-9623-BE1D076CD414}" sibTransId="{7667CD54-A9B1-45E6-AEBD-3F3D2232F84E}"/>
    <dgm:cxn modelId="{2A97B696-AED0-4185-8587-034159BBE269}" srcId="{7F2BF303-A4A5-4DC2-BBF8-C2BA7FCAB450}" destId="{30AEFE6B-6508-4EF8-A881-8D7C53E36436}" srcOrd="1" destOrd="0" parTransId="{65A60BC7-6AB7-40C5-9200-AF36BBFC252D}" sibTransId="{F5821B6B-5B56-4B03-B76D-818598020EBC}"/>
    <dgm:cxn modelId="{C95A4597-B531-4DD0-954C-223CD96B9262}" type="presOf" srcId="{313A3E02-47BD-4C9A-A9DE-8E88C77A7C3E}" destId="{329E9625-FE59-4E99-9443-58689205B0ED}" srcOrd="1" destOrd="0" presId="urn:microsoft.com/office/officeart/2005/8/layout/process1"/>
    <dgm:cxn modelId="{DF9C9898-0027-445A-8379-5C29B15C45B1}" type="presOf" srcId="{5D0E45C8-F675-4144-8A17-7C6B190E9304}" destId="{5DF6843A-8F7A-4CE3-9DEF-3FF18D0109E3}" srcOrd="0" destOrd="0" presId="urn:microsoft.com/office/officeart/2005/8/layout/process1"/>
    <dgm:cxn modelId="{70B713BB-54B3-4154-ADD4-B7D756990002}" type="presOf" srcId="{7E013339-8E46-4414-A42F-F51ABCDE35E9}" destId="{D9975363-3F40-46EF-975E-9B6C51E45860}" srcOrd="0" destOrd="0" presId="urn:microsoft.com/office/officeart/2005/8/layout/process1"/>
    <dgm:cxn modelId="{17700FD2-6B8E-4EB4-A7CF-D91CBE820804}" type="presOf" srcId="{7F2BF303-A4A5-4DC2-BBF8-C2BA7FCAB450}" destId="{82256D03-620F-4A86-A646-D4B6B6AA6D00}" srcOrd="0" destOrd="0" presId="urn:microsoft.com/office/officeart/2005/8/layout/process1"/>
    <dgm:cxn modelId="{0B72DBD5-2E9F-43EE-9A12-88B236F4E5F4}" srcId="{7F2BF303-A4A5-4DC2-BBF8-C2BA7FCAB450}" destId="{7E013339-8E46-4414-A42F-F51ABCDE35E9}" srcOrd="4" destOrd="0" parTransId="{A6E8A5F4-7D5D-4966-B123-16258B97E170}" sibTransId="{E7BF2DF8-03DA-443E-9519-676707BC13A6}"/>
    <dgm:cxn modelId="{8F5C86E5-3375-4A38-B850-4063B6C456D4}" srcId="{7F2BF303-A4A5-4DC2-BBF8-C2BA7FCAB450}" destId="{AB051948-2B2B-470A-BCAF-5F5405C4D677}" srcOrd="3" destOrd="0" parTransId="{B389AA8C-B7A1-48C9-ABD6-3B16FD7313CB}" sibTransId="{313A3E02-47BD-4C9A-A9DE-8E88C77A7C3E}"/>
    <dgm:cxn modelId="{340DE9ED-8124-43B4-A4C4-64C9B0BC6C6C}" type="presOf" srcId="{AB051948-2B2B-470A-BCAF-5F5405C4D677}" destId="{6E6A1058-60B9-45E1-B475-A8368F9C38D6}" srcOrd="0" destOrd="0" presId="urn:microsoft.com/office/officeart/2005/8/layout/process1"/>
    <dgm:cxn modelId="{11E71A77-F715-4054-B3D2-9B37D357402E}" type="presParOf" srcId="{82256D03-620F-4A86-A646-D4B6B6AA6D00}" destId="{0618D02C-5775-4BBA-9D22-7D0CAF1A8869}" srcOrd="0" destOrd="0" presId="urn:microsoft.com/office/officeart/2005/8/layout/process1"/>
    <dgm:cxn modelId="{10F2015E-2172-4421-AC77-7276678435C3}" type="presParOf" srcId="{82256D03-620F-4A86-A646-D4B6B6AA6D00}" destId="{36B7210F-C383-4D32-80C2-67FA96C3169B}" srcOrd="1" destOrd="0" presId="urn:microsoft.com/office/officeart/2005/8/layout/process1"/>
    <dgm:cxn modelId="{F429C633-E2D7-49C6-9B68-33D2AB50689B}" type="presParOf" srcId="{36B7210F-C383-4D32-80C2-67FA96C3169B}" destId="{7C26A627-AFAF-4B60-B534-45A2A0C65D42}" srcOrd="0" destOrd="0" presId="urn:microsoft.com/office/officeart/2005/8/layout/process1"/>
    <dgm:cxn modelId="{A8647DD3-4D53-427D-8D5F-21E992746058}" type="presParOf" srcId="{82256D03-620F-4A86-A646-D4B6B6AA6D00}" destId="{5B6D1DD8-B754-4979-94F2-4402F56CC39D}" srcOrd="2" destOrd="0" presId="urn:microsoft.com/office/officeart/2005/8/layout/process1"/>
    <dgm:cxn modelId="{EABE91C6-8FEC-4B6F-A122-C51F6D970B57}" type="presParOf" srcId="{82256D03-620F-4A86-A646-D4B6B6AA6D00}" destId="{5BBD5A8F-B026-48EE-AB41-48D58C1B3B87}" srcOrd="3" destOrd="0" presId="urn:microsoft.com/office/officeart/2005/8/layout/process1"/>
    <dgm:cxn modelId="{316CD6DB-FAAB-4555-A71B-614E7702C375}" type="presParOf" srcId="{5BBD5A8F-B026-48EE-AB41-48D58C1B3B87}" destId="{B93122D3-E26E-43C5-AB16-2EAE24DA9961}" srcOrd="0" destOrd="0" presId="urn:microsoft.com/office/officeart/2005/8/layout/process1"/>
    <dgm:cxn modelId="{B8CC5C5C-00B6-4E6C-ADA3-8BF4FD444209}" type="presParOf" srcId="{82256D03-620F-4A86-A646-D4B6B6AA6D00}" destId="{B19C9149-94A7-4627-A05F-6EB70148B567}" srcOrd="4" destOrd="0" presId="urn:microsoft.com/office/officeart/2005/8/layout/process1"/>
    <dgm:cxn modelId="{39B8199C-5FB8-4E67-8422-FA7DF6D2E1FA}" type="presParOf" srcId="{82256D03-620F-4A86-A646-D4B6B6AA6D00}" destId="{5DF6843A-8F7A-4CE3-9DEF-3FF18D0109E3}" srcOrd="5" destOrd="0" presId="urn:microsoft.com/office/officeart/2005/8/layout/process1"/>
    <dgm:cxn modelId="{E760FC6C-EFFF-49AB-8F01-D38CB004DDE8}" type="presParOf" srcId="{5DF6843A-8F7A-4CE3-9DEF-3FF18D0109E3}" destId="{268BF643-3F5A-4848-AB64-6C26A4D906A7}" srcOrd="0" destOrd="0" presId="urn:microsoft.com/office/officeart/2005/8/layout/process1"/>
    <dgm:cxn modelId="{1EAB6EF9-E864-461E-98F5-BD09F4AD270C}" type="presParOf" srcId="{82256D03-620F-4A86-A646-D4B6B6AA6D00}" destId="{6E6A1058-60B9-45E1-B475-A8368F9C38D6}" srcOrd="6" destOrd="0" presId="urn:microsoft.com/office/officeart/2005/8/layout/process1"/>
    <dgm:cxn modelId="{E06B2F7F-339E-4617-956A-A74D04785095}" type="presParOf" srcId="{82256D03-620F-4A86-A646-D4B6B6AA6D00}" destId="{0D9A486E-6287-4B66-85E0-BB14F953B4DA}" srcOrd="7" destOrd="0" presId="urn:microsoft.com/office/officeart/2005/8/layout/process1"/>
    <dgm:cxn modelId="{471FECE7-29CC-49AC-8AB7-513FB0A0AB52}" type="presParOf" srcId="{0D9A486E-6287-4B66-85E0-BB14F953B4DA}" destId="{329E9625-FE59-4E99-9443-58689205B0ED}" srcOrd="0" destOrd="0" presId="urn:microsoft.com/office/officeart/2005/8/layout/process1"/>
    <dgm:cxn modelId="{D33155BD-3EA3-4F61-9419-857A004847FF}" type="presParOf" srcId="{82256D03-620F-4A86-A646-D4B6B6AA6D00}" destId="{D9975363-3F40-46EF-975E-9B6C51E45860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E062CC3-84CC-45F4-B2A0-F7C689504458}" type="doc">
      <dgm:prSet loTypeId="urn:microsoft.com/office/officeart/2008/layout/LinedLis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nl-NL"/>
        </a:p>
      </dgm:t>
    </dgm:pt>
    <dgm:pt modelId="{F614A160-AF2A-4A98-9FC8-C019B9E84EF4}">
      <dgm:prSet phldrT="[Tekst]"/>
      <dgm:spPr/>
      <dgm:t>
        <a:bodyPr/>
        <a:lstStyle/>
        <a:p>
          <a:r>
            <a:rPr lang="nl-BE" dirty="0"/>
            <a:t>Israël</a:t>
          </a:r>
          <a:endParaRPr lang="nl-NL" dirty="0"/>
        </a:p>
      </dgm:t>
    </dgm:pt>
    <dgm:pt modelId="{2D08B7E8-2F74-4514-B0B1-624A94CD65FC}" type="parTrans" cxnId="{97A6EB47-A624-4685-9EFF-1FC93E5DE50E}">
      <dgm:prSet/>
      <dgm:spPr/>
      <dgm:t>
        <a:bodyPr/>
        <a:lstStyle/>
        <a:p>
          <a:endParaRPr lang="nl-NL"/>
        </a:p>
      </dgm:t>
    </dgm:pt>
    <dgm:pt modelId="{4A754BED-97AF-49F4-A14B-49D339777CEC}" type="sibTrans" cxnId="{97A6EB47-A624-4685-9EFF-1FC93E5DE50E}">
      <dgm:prSet/>
      <dgm:spPr/>
      <dgm:t>
        <a:bodyPr/>
        <a:lstStyle/>
        <a:p>
          <a:endParaRPr lang="nl-NL"/>
        </a:p>
      </dgm:t>
    </dgm:pt>
    <dgm:pt modelId="{0BD1BE63-D5F5-4FD5-8F5B-047C623882D3}">
      <dgm:prSet phldrT="[Tekst]"/>
      <dgm:spPr/>
      <dgm:t>
        <a:bodyPr/>
        <a:lstStyle/>
        <a:p>
          <a:r>
            <a:rPr lang="nl-BE" dirty="0"/>
            <a:t>Samen</a:t>
          </a:r>
          <a:endParaRPr lang="nl-NL" dirty="0"/>
        </a:p>
      </dgm:t>
    </dgm:pt>
    <dgm:pt modelId="{B8EB947A-3BA8-4D9C-B15A-04745F01B964}" type="parTrans" cxnId="{5B59CF70-00FC-4AA9-B52F-29A6311878D2}">
      <dgm:prSet/>
      <dgm:spPr/>
      <dgm:t>
        <a:bodyPr/>
        <a:lstStyle/>
        <a:p>
          <a:endParaRPr lang="nl-NL"/>
        </a:p>
      </dgm:t>
    </dgm:pt>
    <dgm:pt modelId="{FDD31264-B28C-47F0-8FB3-66A402B76BE0}" type="sibTrans" cxnId="{5B59CF70-00FC-4AA9-B52F-29A6311878D2}">
      <dgm:prSet/>
      <dgm:spPr/>
      <dgm:t>
        <a:bodyPr/>
        <a:lstStyle/>
        <a:p>
          <a:endParaRPr lang="nl-NL"/>
        </a:p>
      </dgm:t>
    </dgm:pt>
    <dgm:pt modelId="{0B67F552-798D-496C-A5D2-5E30B71D53C1}">
      <dgm:prSet/>
      <dgm:spPr/>
      <dgm:t>
        <a:bodyPr/>
        <a:lstStyle/>
        <a:p>
          <a:r>
            <a:rPr lang="nl-BE" dirty="0"/>
            <a:t>Verlost door Jezus</a:t>
          </a:r>
          <a:endParaRPr lang="nl-NL" dirty="0"/>
        </a:p>
      </dgm:t>
    </dgm:pt>
    <dgm:pt modelId="{2BF889F2-A273-468A-BCB5-EC9CADBB22B5}" type="parTrans" cxnId="{BCE25B1E-6DF5-41BB-9829-1120CB002C5A}">
      <dgm:prSet/>
      <dgm:spPr/>
      <dgm:t>
        <a:bodyPr/>
        <a:lstStyle/>
        <a:p>
          <a:endParaRPr lang="nl-NL"/>
        </a:p>
      </dgm:t>
    </dgm:pt>
    <dgm:pt modelId="{13A4F0FC-5688-4072-B1F7-6E2FEFD005CB}" type="sibTrans" cxnId="{BCE25B1E-6DF5-41BB-9829-1120CB002C5A}">
      <dgm:prSet/>
      <dgm:spPr/>
      <dgm:t>
        <a:bodyPr/>
        <a:lstStyle/>
        <a:p>
          <a:endParaRPr lang="nl-NL"/>
        </a:p>
      </dgm:t>
    </dgm:pt>
    <dgm:pt modelId="{7C5EC61A-C28A-49E5-ACE5-9D60737394DF}">
      <dgm:prSet/>
      <dgm:spPr/>
      <dgm:t>
        <a:bodyPr/>
        <a:lstStyle/>
        <a:p>
          <a:r>
            <a:rPr lang="nl-BE" dirty="0"/>
            <a:t>Kinderen van Abraham</a:t>
          </a:r>
          <a:endParaRPr lang="nl-NL" dirty="0"/>
        </a:p>
      </dgm:t>
    </dgm:pt>
    <dgm:pt modelId="{18A4DDC7-D218-4FB5-B1F5-E51C2DA21733}" type="parTrans" cxnId="{EF2BC361-B76E-4274-86AB-37EA8521B37D}">
      <dgm:prSet/>
      <dgm:spPr/>
      <dgm:t>
        <a:bodyPr/>
        <a:lstStyle/>
        <a:p>
          <a:endParaRPr lang="nl-NL"/>
        </a:p>
      </dgm:t>
    </dgm:pt>
    <dgm:pt modelId="{D47B31B0-E05C-4670-B18A-F220FDD8DD9C}" type="sibTrans" cxnId="{EF2BC361-B76E-4274-86AB-37EA8521B37D}">
      <dgm:prSet/>
      <dgm:spPr/>
      <dgm:t>
        <a:bodyPr/>
        <a:lstStyle/>
        <a:p>
          <a:endParaRPr lang="nl-NL"/>
        </a:p>
      </dgm:t>
    </dgm:pt>
    <dgm:pt modelId="{E87FD7F6-62AF-4270-B3A4-3041C5A7079E}">
      <dgm:prSet phldrT="[Tekst]"/>
      <dgm:spPr/>
      <dgm:t>
        <a:bodyPr/>
        <a:lstStyle/>
        <a:p>
          <a:r>
            <a:rPr lang="nl-BE" dirty="0"/>
            <a:t>Sinds Gen.12</a:t>
          </a:r>
          <a:endParaRPr lang="nl-NL" dirty="0"/>
        </a:p>
      </dgm:t>
    </dgm:pt>
    <dgm:pt modelId="{813C87D2-8529-4FC6-A3AB-960E267503F1}" type="parTrans" cxnId="{980F5E95-1943-4BB3-A784-E8679510F665}">
      <dgm:prSet/>
      <dgm:spPr/>
      <dgm:t>
        <a:bodyPr/>
        <a:lstStyle/>
        <a:p>
          <a:endParaRPr lang="nl-NL"/>
        </a:p>
      </dgm:t>
    </dgm:pt>
    <dgm:pt modelId="{3B25D71A-9948-4F9B-9FA0-CAC284E36DF6}" type="sibTrans" cxnId="{980F5E95-1943-4BB3-A784-E8679510F665}">
      <dgm:prSet/>
      <dgm:spPr/>
      <dgm:t>
        <a:bodyPr/>
        <a:lstStyle/>
        <a:p>
          <a:endParaRPr lang="nl-NL"/>
        </a:p>
      </dgm:t>
    </dgm:pt>
    <dgm:pt modelId="{08E712EB-950D-4B7B-976D-015EFD1CCCDD}">
      <dgm:prSet phldrT="[Tekst]"/>
      <dgm:spPr/>
      <dgm:t>
        <a:bodyPr/>
        <a:lstStyle/>
        <a:p>
          <a:r>
            <a:rPr lang="nl-BE" dirty="0"/>
            <a:t>Kerk</a:t>
          </a:r>
          <a:endParaRPr lang="nl-NL" dirty="0"/>
        </a:p>
      </dgm:t>
    </dgm:pt>
    <dgm:pt modelId="{E396060E-1E34-42FF-9F2F-F9BDCE3CD58C}" type="parTrans" cxnId="{78AC6685-51C1-46FC-AA01-DDBBAAA8577A}">
      <dgm:prSet/>
      <dgm:spPr/>
      <dgm:t>
        <a:bodyPr/>
        <a:lstStyle/>
        <a:p>
          <a:endParaRPr lang="nl-NL"/>
        </a:p>
      </dgm:t>
    </dgm:pt>
    <dgm:pt modelId="{FD6C123D-8A10-4145-A57E-9381CDCB3659}" type="sibTrans" cxnId="{78AC6685-51C1-46FC-AA01-DDBBAAA8577A}">
      <dgm:prSet/>
      <dgm:spPr/>
      <dgm:t>
        <a:bodyPr/>
        <a:lstStyle/>
        <a:p>
          <a:endParaRPr lang="nl-NL"/>
        </a:p>
      </dgm:t>
    </dgm:pt>
    <dgm:pt modelId="{BBE20FA7-01AB-4268-A624-118F7D26B7FF}">
      <dgm:prSet phldrT="[Tekst]"/>
      <dgm:spPr/>
      <dgm:t>
        <a:bodyPr/>
        <a:lstStyle/>
        <a:p>
          <a:r>
            <a:rPr lang="nl-BE" dirty="0"/>
            <a:t>Sinds Hand. 2</a:t>
          </a:r>
          <a:endParaRPr lang="nl-NL" dirty="0"/>
        </a:p>
      </dgm:t>
    </dgm:pt>
    <dgm:pt modelId="{8F5570BE-E092-4222-BF55-8D3816CC9BED}" type="parTrans" cxnId="{8C215C09-BDE1-400F-B405-744F8ED16120}">
      <dgm:prSet/>
      <dgm:spPr/>
      <dgm:t>
        <a:bodyPr/>
        <a:lstStyle/>
        <a:p>
          <a:endParaRPr lang="nl-NL"/>
        </a:p>
      </dgm:t>
    </dgm:pt>
    <dgm:pt modelId="{711040B4-2440-4309-9689-17E165362A00}" type="sibTrans" cxnId="{8C215C09-BDE1-400F-B405-744F8ED16120}">
      <dgm:prSet/>
      <dgm:spPr/>
      <dgm:t>
        <a:bodyPr/>
        <a:lstStyle/>
        <a:p>
          <a:endParaRPr lang="nl-NL"/>
        </a:p>
      </dgm:t>
    </dgm:pt>
    <dgm:pt modelId="{4DACEF8D-6BA9-43C7-86CA-AFA188E57BA0}">
      <dgm:prSet phldrT="[Tekst]"/>
      <dgm:spPr/>
      <dgm:t>
        <a:bodyPr/>
        <a:lstStyle/>
        <a:p>
          <a:r>
            <a:rPr lang="nl-BE" dirty="0"/>
            <a:t>Eén volk</a:t>
          </a:r>
          <a:endParaRPr lang="nl-NL" dirty="0"/>
        </a:p>
      </dgm:t>
    </dgm:pt>
    <dgm:pt modelId="{DEF42871-E2EE-4468-8481-D902924150E4}" type="parTrans" cxnId="{FDF80436-7CB2-40A7-8D78-532480E1778E}">
      <dgm:prSet/>
      <dgm:spPr/>
      <dgm:t>
        <a:bodyPr/>
        <a:lstStyle/>
        <a:p>
          <a:endParaRPr lang="nl-NL"/>
        </a:p>
      </dgm:t>
    </dgm:pt>
    <dgm:pt modelId="{C641802C-7542-4951-9DBE-0AE96FD4FE7B}" type="sibTrans" cxnId="{FDF80436-7CB2-40A7-8D78-532480E1778E}">
      <dgm:prSet/>
      <dgm:spPr/>
      <dgm:t>
        <a:bodyPr/>
        <a:lstStyle/>
        <a:p>
          <a:endParaRPr lang="nl-NL"/>
        </a:p>
      </dgm:t>
    </dgm:pt>
    <dgm:pt modelId="{2D61B929-4091-4F6B-BC6C-BE47AA3F9DC3}">
      <dgm:prSet phldrT="[Tekst]"/>
      <dgm:spPr/>
      <dgm:t>
        <a:bodyPr/>
        <a:lstStyle/>
        <a:p>
          <a:r>
            <a:rPr lang="nl-BE" dirty="0"/>
            <a:t>Meerdere volken</a:t>
          </a:r>
          <a:endParaRPr lang="nl-NL" dirty="0"/>
        </a:p>
      </dgm:t>
    </dgm:pt>
    <dgm:pt modelId="{A470A92F-D9FD-408B-B5F0-3371A8AB1B5F}" type="parTrans" cxnId="{5640CA0B-73A5-496A-AA59-934F8396F0FE}">
      <dgm:prSet/>
      <dgm:spPr/>
      <dgm:t>
        <a:bodyPr/>
        <a:lstStyle/>
        <a:p>
          <a:endParaRPr lang="nl-NL"/>
        </a:p>
      </dgm:t>
    </dgm:pt>
    <dgm:pt modelId="{78752E2B-56F9-48E2-96CE-509C48FA237C}" type="sibTrans" cxnId="{5640CA0B-73A5-496A-AA59-934F8396F0FE}">
      <dgm:prSet/>
      <dgm:spPr/>
      <dgm:t>
        <a:bodyPr/>
        <a:lstStyle/>
        <a:p>
          <a:endParaRPr lang="nl-NL"/>
        </a:p>
      </dgm:t>
    </dgm:pt>
    <dgm:pt modelId="{AC0C5230-0091-4F39-99ED-3C7B465F23A1}">
      <dgm:prSet phldrT="[Tekst]"/>
      <dgm:spPr/>
      <dgm:t>
        <a:bodyPr/>
        <a:lstStyle/>
        <a:p>
          <a:r>
            <a:rPr lang="nl-BE"/>
            <a:t>Ongelovigen inclusief</a:t>
          </a:r>
          <a:endParaRPr lang="nl-NL" dirty="0"/>
        </a:p>
      </dgm:t>
    </dgm:pt>
    <dgm:pt modelId="{84358D40-C893-4BC6-9A61-65F9762AACDE}" type="parTrans" cxnId="{A3D25ADE-08E1-4CA1-9B43-1E2DC4F3FA4E}">
      <dgm:prSet/>
      <dgm:spPr/>
      <dgm:t>
        <a:bodyPr/>
        <a:lstStyle/>
        <a:p>
          <a:endParaRPr lang="nl-NL"/>
        </a:p>
      </dgm:t>
    </dgm:pt>
    <dgm:pt modelId="{16E1992E-E3F8-444D-8856-A9E3700383E6}" type="sibTrans" cxnId="{A3D25ADE-08E1-4CA1-9B43-1E2DC4F3FA4E}">
      <dgm:prSet/>
      <dgm:spPr/>
      <dgm:t>
        <a:bodyPr/>
        <a:lstStyle/>
        <a:p>
          <a:endParaRPr lang="nl-NL"/>
        </a:p>
      </dgm:t>
    </dgm:pt>
    <dgm:pt modelId="{0EC13B37-FEAE-4248-B69A-0B1645AB3E21}">
      <dgm:prSet phldrT="[Tekst]"/>
      <dgm:spPr/>
      <dgm:t>
        <a:bodyPr/>
        <a:lstStyle/>
        <a:p>
          <a:r>
            <a:rPr lang="nl-BE" dirty="0"/>
            <a:t>Enkel gelovigen</a:t>
          </a:r>
          <a:endParaRPr lang="nl-NL" dirty="0"/>
        </a:p>
      </dgm:t>
    </dgm:pt>
    <dgm:pt modelId="{CDDE8C26-A054-400A-A63C-E3DE6D8F991D}" type="parTrans" cxnId="{02AC6445-B622-4350-9237-AB4822CA9A4F}">
      <dgm:prSet/>
      <dgm:spPr/>
      <dgm:t>
        <a:bodyPr/>
        <a:lstStyle/>
        <a:p>
          <a:endParaRPr lang="nl-NL"/>
        </a:p>
      </dgm:t>
    </dgm:pt>
    <dgm:pt modelId="{96DDC7B0-316A-4CAD-AAAF-29ADFC97132E}" type="sibTrans" cxnId="{02AC6445-B622-4350-9237-AB4822CA9A4F}">
      <dgm:prSet/>
      <dgm:spPr/>
      <dgm:t>
        <a:bodyPr/>
        <a:lstStyle/>
        <a:p>
          <a:endParaRPr lang="nl-NL"/>
        </a:p>
      </dgm:t>
    </dgm:pt>
    <dgm:pt modelId="{81B36800-3D66-4628-8CB6-6CC882E22D21}">
      <dgm:prSet phldrT="[Tekst]"/>
      <dgm:spPr/>
      <dgm:t>
        <a:bodyPr/>
        <a:lstStyle/>
        <a:p>
          <a:r>
            <a:rPr lang="nl-BE" dirty="0"/>
            <a:t>God bekend maken</a:t>
          </a:r>
          <a:endParaRPr lang="nl-NL" dirty="0"/>
        </a:p>
      </dgm:t>
    </dgm:pt>
    <dgm:pt modelId="{EC843F90-7C17-44E4-B5A0-3907B6C61020}" type="parTrans" cxnId="{3FD349F7-555A-4A36-9693-7B684CEF12F2}">
      <dgm:prSet/>
      <dgm:spPr/>
      <dgm:t>
        <a:bodyPr/>
        <a:lstStyle/>
        <a:p>
          <a:endParaRPr lang="nl-NL"/>
        </a:p>
      </dgm:t>
    </dgm:pt>
    <dgm:pt modelId="{8D6D6723-972D-478F-8538-2464A0EF38FE}" type="sibTrans" cxnId="{3FD349F7-555A-4A36-9693-7B684CEF12F2}">
      <dgm:prSet/>
      <dgm:spPr/>
      <dgm:t>
        <a:bodyPr/>
        <a:lstStyle/>
        <a:p>
          <a:endParaRPr lang="nl-NL"/>
        </a:p>
      </dgm:t>
    </dgm:pt>
    <dgm:pt modelId="{607C1777-8A72-441F-9046-48686F887D47}" type="pres">
      <dgm:prSet presAssocID="{2E062CC3-84CC-45F4-B2A0-F7C689504458}" presName="vert0" presStyleCnt="0">
        <dgm:presLayoutVars>
          <dgm:dir/>
          <dgm:animOne val="branch"/>
          <dgm:animLvl val="lvl"/>
        </dgm:presLayoutVars>
      </dgm:prSet>
      <dgm:spPr/>
    </dgm:pt>
    <dgm:pt modelId="{83F33B96-C0C5-41AA-9A37-811B04FA60B2}" type="pres">
      <dgm:prSet presAssocID="{F614A160-AF2A-4A98-9FC8-C019B9E84EF4}" presName="thickLine" presStyleLbl="alignNode1" presStyleIdx="0" presStyleCnt="3"/>
      <dgm:spPr/>
    </dgm:pt>
    <dgm:pt modelId="{3D89E8B3-FD47-42E1-925E-833BE6F7648C}" type="pres">
      <dgm:prSet presAssocID="{F614A160-AF2A-4A98-9FC8-C019B9E84EF4}" presName="horz1" presStyleCnt="0"/>
      <dgm:spPr/>
    </dgm:pt>
    <dgm:pt modelId="{EA733443-5D40-4006-84BB-78DC702C17DB}" type="pres">
      <dgm:prSet presAssocID="{F614A160-AF2A-4A98-9FC8-C019B9E84EF4}" presName="tx1" presStyleLbl="revTx" presStyleIdx="0" presStyleCnt="12"/>
      <dgm:spPr/>
    </dgm:pt>
    <dgm:pt modelId="{C6FEFE1F-9428-4031-A99C-0962328AA46B}" type="pres">
      <dgm:prSet presAssocID="{F614A160-AF2A-4A98-9FC8-C019B9E84EF4}" presName="vert1" presStyleCnt="0"/>
      <dgm:spPr/>
    </dgm:pt>
    <dgm:pt modelId="{7BFB9358-E670-4297-9BD1-0E37A0D11D96}" type="pres">
      <dgm:prSet presAssocID="{E87FD7F6-62AF-4270-B3A4-3041C5A7079E}" presName="vertSpace2a" presStyleCnt="0"/>
      <dgm:spPr/>
    </dgm:pt>
    <dgm:pt modelId="{004188F6-50F3-4A84-83E4-AD31BC910775}" type="pres">
      <dgm:prSet presAssocID="{E87FD7F6-62AF-4270-B3A4-3041C5A7079E}" presName="horz2" presStyleCnt="0"/>
      <dgm:spPr/>
    </dgm:pt>
    <dgm:pt modelId="{7641DC3B-7E43-4758-B8BD-B0C9A62F1881}" type="pres">
      <dgm:prSet presAssocID="{E87FD7F6-62AF-4270-B3A4-3041C5A7079E}" presName="horzSpace2" presStyleCnt="0"/>
      <dgm:spPr/>
    </dgm:pt>
    <dgm:pt modelId="{4F1A0CFC-2396-48A5-919A-4BE0429C0469}" type="pres">
      <dgm:prSet presAssocID="{E87FD7F6-62AF-4270-B3A4-3041C5A7079E}" presName="tx2" presStyleLbl="revTx" presStyleIdx="1" presStyleCnt="12"/>
      <dgm:spPr/>
    </dgm:pt>
    <dgm:pt modelId="{79918E4E-7797-4D47-8350-AC627481C21C}" type="pres">
      <dgm:prSet presAssocID="{E87FD7F6-62AF-4270-B3A4-3041C5A7079E}" presName="vert2" presStyleCnt="0"/>
      <dgm:spPr/>
    </dgm:pt>
    <dgm:pt modelId="{B15C3D40-278C-4A10-ADCA-3B4DBEC48D89}" type="pres">
      <dgm:prSet presAssocID="{E87FD7F6-62AF-4270-B3A4-3041C5A7079E}" presName="thinLine2b" presStyleLbl="callout" presStyleIdx="0" presStyleCnt="9"/>
      <dgm:spPr/>
    </dgm:pt>
    <dgm:pt modelId="{8323BAB4-AA8C-43CE-BE8B-481572D08CE6}" type="pres">
      <dgm:prSet presAssocID="{E87FD7F6-62AF-4270-B3A4-3041C5A7079E}" presName="vertSpace2b" presStyleCnt="0"/>
      <dgm:spPr/>
    </dgm:pt>
    <dgm:pt modelId="{1F39D69C-0B56-4E43-8919-E6128AB7657B}" type="pres">
      <dgm:prSet presAssocID="{4DACEF8D-6BA9-43C7-86CA-AFA188E57BA0}" presName="horz2" presStyleCnt="0"/>
      <dgm:spPr/>
    </dgm:pt>
    <dgm:pt modelId="{0056A7F8-D8E2-424B-B7A5-AA37C8F636AE}" type="pres">
      <dgm:prSet presAssocID="{4DACEF8D-6BA9-43C7-86CA-AFA188E57BA0}" presName="horzSpace2" presStyleCnt="0"/>
      <dgm:spPr/>
    </dgm:pt>
    <dgm:pt modelId="{3E25941A-0E16-4BEE-BCD6-E870A4A603A2}" type="pres">
      <dgm:prSet presAssocID="{4DACEF8D-6BA9-43C7-86CA-AFA188E57BA0}" presName="tx2" presStyleLbl="revTx" presStyleIdx="2" presStyleCnt="12"/>
      <dgm:spPr/>
    </dgm:pt>
    <dgm:pt modelId="{1F1E23E4-F3A7-4AC5-B6EC-831738322D0B}" type="pres">
      <dgm:prSet presAssocID="{4DACEF8D-6BA9-43C7-86CA-AFA188E57BA0}" presName="vert2" presStyleCnt="0"/>
      <dgm:spPr/>
    </dgm:pt>
    <dgm:pt modelId="{CF95D130-006D-4390-A220-2BE8A897A748}" type="pres">
      <dgm:prSet presAssocID="{4DACEF8D-6BA9-43C7-86CA-AFA188E57BA0}" presName="thinLine2b" presStyleLbl="callout" presStyleIdx="1" presStyleCnt="9"/>
      <dgm:spPr/>
    </dgm:pt>
    <dgm:pt modelId="{6C910839-C7FC-4DA3-8702-99841779CEAE}" type="pres">
      <dgm:prSet presAssocID="{4DACEF8D-6BA9-43C7-86CA-AFA188E57BA0}" presName="vertSpace2b" presStyleCnt="0"/>
      <dgm:spPr/>
    </dgm:pt>
    <dgm:pt modelId="{E2553208-1769-4BAE-A097-83122C7C1669}" type="pres">
      <dgm:prSet presAssocID="{AC0C5230-0091-4F39-99ED-3C7B465F23A1}" presName="horz2" presStyleCnt="0"/>
      <dgm:spPr/>
    </dgm:pt>
    <dgm:pt modelId="{45C0A17A-19B6-4F77-88B8-F9DC5614C266}" type="pres">
      <dgm:prSet presAssocID="{AC0C5230-0091-4F39-99ED-3C7B465F23A1}" presName="horzSpace2" presStyleCnt="0"/>
      <dgm:spPr/>
    </dgm:pt>
    <dgm:pt modelId="{48275269-2942-4A9C-97B2-67B372F27806}" type="pres">
      <dgm:prSet presAssocID="{AC0C5230-0091-4F39-99ED-3C7B465F23A1}" presName="tx2" presStyleLbl="revTx" presStyleIdx="3" presStyleCnt="12"/>
      <dgm:spPr/>
    </dgm:pt>
    <dgm:pt modelId="{A836B1AA-70C6-48CA-B64F-EE813FDF5FF5}" type="pres">
      <dgm:prSet presAssocID="{AC0C5230-0091-4F39-99ED-3C7B465F23A1}" presName="vert2" presStyleCnt="0"/>
      <dgm:spPr/>
    </dgm:pt>
    <dgm:pt modelId="{20A529D9-C1A8-487F-B27E-992008AE7361}" type="pres">
      <dgm:prSet presAssocID="{AC0C5230-0091-4F39-99ED-3C7B465F23A1}" presName="thinLine2b" presStyleLbl="callout" presStyleIdx="2" presStyleCnt="9"/>
      <dgm:spPr/>
    </dgm:pt>
    <dgm:pt modelId="{705785AB-D1AA-48A0-9313-88EA0614DB47}" type="pres">
      <dgm:prSet presAssocID="{AC0C5230-0091-4F39-99ED-3C7B465F23A1}" presName="vertSpace2b" presStyleCnt="0"/>
      <dgm:spPr/>
    </dgm:pt>
    <dgm:pt modelId="{18CA36E4-08FE-45FB-9DF3-BD9EC91192E2}" type="pres">
      <dgm:prSet presAssocID="{08E712EB-950D-4B7B-976D-015EFD1CCCDD}" presName="thickLine" presStyleLbl="alignNode1" presStyleIdx="1" presStyleCnt="3"/>
      <dgm:spPr/>
    </dgm:pt>
    <dgm:pt modelId="{5ED1AEF8-C5F3-450C-A9E8-6AF4C4699240}" type="pres">
      <dgm:prSet presAssocID="{08E712EB-950D-4B7B-976D-015EFD1CCCDD}" presName="horz1" presStyleCnt="0"/>
      <dgm:spPr/>
    </dgm:pt>
    <dgm:pt modelId="{91D861EF-0C06-4452-B14A-C8F808D78E4B}" type="pres">
      <dgm:prSet presAssocID="{08E712EB-950D-4B7B-976D-015EFD1CCCDD}" presName="tx1" presStyleLbl="revTx" presStyleIdx="4" presStyleCnt="12"/>
      <dgm:spPr/>
    </dgm:pt>
    <dgm:pt modelId="{4FE9E26A-B4BF-45A7-864B-64BB2BFE44B2}" type="pres">
      <dgm:prSet presAssocID="{08E712EB-950D-4B7B-976D-015EFD1CCCDD}" presName="vert1" presStyleCnt="0"/>
      <dgm:spPr/>
    </dgm:pt>
    <dgm:pt modelId="{DF7E3AF1-7705-4B95-A456-B7DE238D0232}" type="pres">
      <dgm:prSet presAssocID="{BBE20FA7-01AB-4268-A624-118F7D26B7FF}" presName="vertSpace2a" presStyleCnt="0"/>
      <dgm:spPr/>
    </dgm:pt>
    <dgm:pt modelId="{E82D11C6-618F-4FE9-A126-0A31753E8F27}" type="pres">
      <dgm:prSet presAssocID="{BBE20FA7-01AB-4268-A624-118F7D26B7FF}" presName="horz2" presStyleCnt="0"/>
      <dgm:spPr/>
    </dgm:pt>
    <dgm:pt modelId="{FA5A1D7E-61D3-40F8-818B-1AAC44FC7FB9}" type="pres">
      <dgm:prSet presAssocID="{BBE20FA7-01AB-4268-A624-118F7D26B7FF}" presName="horzSpace2" presStyleCnt="0"/>
      <dgm:spPr/>
    </dgm:pt>
    <dgm:pt modelId="{7C149B27-5426-4078-A2B2-4CDD50E95AAB}" type="pres">
      <dgm:prSet presAssocID="{BBE20FA7-01AB-4268-A624-118F7D26B7FF}" presName="tx2" presStyleLbl="revTx" presStyleIdx="5" presStyleCnt="12"/>
      <dgm:spPr/>
    </dgm:pt>
    <dgm:pt modelId="{ECAE1C6F-4837-43C6-9A3B-596EF4DBB1CB}" type="pres">
      <dgm:prSet presAssocID="{BBE20FA7-01AB-4268-A624-118F7D26B7FF}" presName="vert2" presStyleCnt="0"/>
      <dgm:spPr/>
    </dgm:pt>
    <dgm:pt modelId="{52470394-1277-4CDB-ACF3-E9E3073FE7F2}" type="pres">
      <dgm:prSet presAssocID="{BBE20FA7-01AB-4268-A624-118F7D26B7FF}" presName="thinLine2b" presStyleLbl="callout" presStyleIdx="3" presStyleCnt="9"/>
      <dgm:spPr/>
    </dgm:pt>
    <dgm:pt modelId="{81347CB4-9272-44B5-B804-7F3945BA794F}" type="pres">
      <dgm:prSet presAssocID="{BBE20FA7-01AB-4268-A624-118F7D26B7FF}" presName="vertSpace2b" presStyleCnt="0"/>
      <dgm:spPr/>
    </dgm:pt>
    <dgm:pt modelId="{56596526-C68F-4E8A-A04B-9C8732306D41}" type="pres">
      <dgm:prSet presAssocID="{2D61B929-4091-4F6B-BC6C-BE47AA3F9DC3}" presName="horz2" presStyleCnt="0"/>
      <dgm:spPr/>
    </dgm:pt>
    <dgm:pt modelId="{7F440B74-4EDD-4198-8E1D-7F42D2EEB201}" type="pres">
      <dgm:prSet presAssocID="{2D61B929-4091-4F6B-BC6C-BE47AA3F9DC3}" presName="horzSpace2" presStyleCnt="0"/>
      <dgm:spPr/>
    </dgm:pt>
    <dgm:pt modelId="{1EB10754-3EA9-49BA-B5AA-AB21D317D6E7}" type="pres">
      <dgm:prSet presAssocID="{2D61B929-4091-4F6B-BC6C-BE47AA3F9DC3}" presName="tx2" presStyleLbl="revTx" presStyleIdx="6" presStyleCnt="12"/>
      <dgm:spPr/>
    </dgm:pt>
    <dgm:pt modelId="{39115A9D-7C22-491E-B3BE-F1E6C87EA8FA}" type="pres">
      <dgm:prSet presAssocID="{2D61B929-4091-4F6B-BC6C-BE47AA3F9DC3}" presName="vert2" presStyleCnt="0"/>
      <dgm:spPr/>
    </dgm:pt>
    <dgm:pt modelId="{B71E1343-FA59-408B-A9F5-D4C15AC6538B}" type="pres">
      <dgm:prSet presAssocID="{2D61B929-4091-4F6B-BC6C-BE47AA3F9DC3}" presName="thinLine2b" presStyleLbl="callout" presStyleIdx="4" presStyleCnt="9"/>
      <dgm:spPr/>
    </dgm:pt>
    <dgm:pt modelId="{8AEE7AA9-489D-43B6-9328-947763CAA8E8}" type="pres">
      <dgm:prSet presAssocID="{2D61B929-4091-4F6B-BC6C-BE47AA3F9DC3}" presName="vertSpace2b" presStyleCnt="0"/>
      <dgm:spPr/>
    </dgm:pt>
    <dgm:pt modelId="{A6D5D1A3-8634-4CE5-A199-E4ABE9047510}" type="pres">
      <dgm:prSet presAssocID="{0EC13B37-FEAE-4248-B69A-0B1645AB3E21}" presName="horz2" presStyleCnt="0"/>
      <dgm:spPr/>
    </dgm:pt>
    <dgm:pt modelId="{84C0FA76-17AE-4724-87FC-2CC52068731A}" type="pres">
      <dgm:prSet presAssocID="{0EC13B37-FEAE-4248-B69A-0B1645AB3E21}" presName="horzSpace2" presStyleCnt="0"/>
      <dgm:spPr/>
    </dgm:pt>
    <dgm:pt modelId="{7037A111-36BB-4ECC-8667-C9692EE48009}" type="pres">
      <dgm:prSet presAssocID="{0EC13B37-FEAE-4248-B69A-0B1645AB3E21}" presName="tx2" presStyleLbl="revTx" presStyleIdx="7" presStyleCnt="12"/>
      <dgm:spPr/>
    </dgm:pt>
    <dgm:pt modelId="{EB4BB360-DAEC-4ABE-A6BF-74C02E963007}" type="pres">
      <dgm:prSet presAssocID="{0EC13B37-FEAE-4248-B69A-0B1645AB3E21}" presName="vert2" presStyleCnt="0"/>
      <dgm:spPr/>
    </dgm:pt>
    <dgm:pt modelId="{A4EBC9AC-9A04-4E39-A32A-033B98414F45}" type="pres">
      <dgm:prSet presAssocID="{0EC13B37-FEAE-4248-B69A-0B1645AB3E21}" presName="thinLine2b" presStyleLbl="callout" presStyleIdx="5" presStyleCnt="9"/>
      <dgm:spPr/>
    </dgm:pt>
    <dgm:pt modelId="{A3F0A968-9502-46AB-89EF-5D96505B7BEF}" type="pres">
      <dgm:prSet presAssocID="{0EC13B37-FEAE-4248-B69A-0B1645AB3E21}" presName="vertSpace2b" presStyleCnt="0"/>
      <dgm:spPr/>
    </dgm:pt>
    <dgm:pt modelId="{98C0C092-DE08-4C02-8E92-E25207F6B25D}" type="pres">
      <dgm:prSet presAssocID="{0BD1BE63-D5F5-4FD5-8F5B-047C623882D3}" presName="thickLine" presStyleLbl="alignNode1" presStyleIdx="2" presStyleCnt="3"/>
      <dgm:spPr/>
    </dgm:pt>
    <dgm:pt modelId="{5A67FC6C-E48B-44C8-84B5-5AFC12FAB77C}" type="pres">
      <dgm:prSet presAssocID="{0BD1BE63-D5F5-4FD5-8F5B-047C623882D3}" presName="horz1" presStyleCnt="0"/>
      <dgm:spPr/>
    </dgm:pt>
    <dgm:pt modelId="{F103BC93-F691-436F-99FE-10BD37FD246B}" type="pres">
      <dgm:prSet presAssocID="{0BD1BE63-D5F5-4FD5-8F5B-047C623882D3}" presName="tx1" presStyleLbl="revTx" presStyleIdx="8" presStyleCnt="12"/>
      <dgm:spPr/>
    </dgm:pt>
    <dgm:pt modelId="{4FB15F8B-9F10-42F3-B0B8-39BB7DB972F1}" type="pres">
      <dgm:prSet presAssocID="{0BD1BE63-D5F5-4FD5-8F5B-047C623882D3}" presName="vert1" presStyleCnt="0"/>
      <dgm:spPr/>
    </dgm:pt>
    <dgm:pt modelId="{1C587AE8-9B4D-4EBB-B64A-D216C35D4996}" type="pres">
      <dgm:prSet presAssocID="{81B36800-3D66-4628-8CB6-6CC882E22D21}" presName="vertSpace2a" presStyleCnt="0"/>
      <dgm:spPr/>
    </dgm:pt>
    <dgm:pt modelId="{981739DF-9D80-4FBC-B026-E08D8CD82FA5}" type="pres">
      <dgm:prSet presAssocID="{81B36800-3D66-4628-8CB6-6CC882E22D21}" presName="horz2" presStyleCnt="0"/>
      <dgm:spPr/>
    </dgm:pt>
    <dgm:pt modelId="{69EDC4FF-44B8-43D7-AA16-2E2DD6E5A75E}" type="pres">
      <dgm:prSet presAssocID="{81B36800-3D66-4628-8CB6-6CC882E22D21}" presName="horzSpace2" presStyleCnt="0"/>
      <dgm:spPr/>
    </dgm:pt>
    <dgm:pt modelId="{06D2B0BE-0E8E-4C57-A6D3-857944450456}" type="pres">
      <dgm:prSet presAssocID="{81B36800-3D66-4628-8CB6-6CC882E22D21}" presName="tx2" presStyleLbl="revTx" presStyleIdx="9" presStyleCnt="12"/>
      <dgm:spPr/>
    </dgm:pt>
    <dgm:pt modelId="{0163F224-EFF9-4D2F-BF5D-22CB722AA419}" type="pres">
      <dgm:prSet presAssocID="{81B36800-3D66-4628-8CB6-6CC882E22D21}" presName="vert2" presStyleCnt="0"/>
      <dgm:spPr/>
    </dgm:pt>
    <dgm:pt modelId="{892448D4-ADEC-4BA8-800E-BD849719E3DE}" type="pres">
      <dgm:prSet presAssocID="{81B36800-3D66-4628-8CB6-6CC882E22D21}" presName="thinLine2b" presStyleLbl="callout" presStyleIdx="6" presStyleCnt="9"/>
      <dgm:spPr/>
    </dgm:pt>
    <dgm:pt modelId="{57316C5C-34CA-4E43-9649-F646DDEA9918}" type="pres">
      <dgm:prSet presAssocID="{81B36800-3D66-4628-8CB6-6CC882E22D21}" presName="vertSpace2b" presStyleCnt="0"/>
      <dgm:spPr/>
    </dgm:pt>
    <dgm:pt modelId="{D7C6D275-E533-4DC1-AC39-22476AD36C49}" type="pres">
      <dgm:prSet presAssocID="{0B67F552-798D-496C-A5D2-5E30B71D53C1}" presName="horz2" presStyleCnt="0"/>
      <dgm:spPr/>
    </dgm:pt>
    <dgm:pt modelId="{F73AD01C-51B2-4D6E-B503-29B7106D579A}" type="pres">
      <dgm:prSet presAssocID="{0B67F552-798D-496C-A5D2-5E30B71D53C1}" presName="horzSpace2" presStyleCnt="0"/>
      <dgm:spPr/>
    </dgm:pt>
    <dgm:pt modelId="{5FE68B7C-89B4-48E4-95FA-970D4BADC09E}" type="pres">
      <dgm:prSet presAssocID="{0B67F552-798D-496C-A5D2-5E30B71D53C1}" presName="tx2" presStyleLbl="revTx" presStyleIdx="10" presStyleCnt="12"/>
      <dgm:spPr/>
    </dgm:pt>
    <dgm:pt modelId="{153C2675-4E7D-46AB-BF89-0593694B9578}" type="pres">
      <dgm:prSet presAssocID="{0B67F552-798D-496C-A5D2-5E30B71D53C1}" presName="vert2" presStyleCnt="0"/>
      <dgm:spPr/>
    </dgm:pt>
    <dgm:pt modelId="{E583F57E-16A5-4384-8E2D-E2D94C38FFB9}" type="pres">
      <dgm:prSet presAssocID="{0B67F552-798D-496C-A5D2-5E30B71D53C1}" presName="thinLine2b" presStyleLbl="callout" presStyleIdx="7" presStyleCnt="9"/>
      <dgm:spPr/>
    </dgm:pt>
    <dgm:pt modelId="{98631F70-844F-4703-BC77-F64CAC15D6DC}" type="pres">
      <dgm:prSet presAssocID="{0B67F552-798D-496C-A5D2-5E30B71D53C1}" presName="vertSpace2b" presStyleCnt="0"/>
      <dgm:spPr/>
    </dgm:pt>
    <dgm:pt modelId="{747BE42C-9AA9-4CE4-87B9-C598DBA6BA01}" type="pres">
      <dgm:prSet presAssocID="{7C5EC61A-C28A-49E5-ACE5-9D60737394DF}" presName="horz2" presStyleCnt="0"/>
      <dgm:spPr/>
    </dgm:pt>
    <dgm:pt modelId="{24F698EE-FE4F-446A-AA9E-E8000B808083}" type="pres">
      <dgm:prSet presAssocID="{7C5EC61A-C28A-49E5-ACE5-9D60737394DF}" presName="horzSpace2" presStyleCnt="0"/>
      <dgm:spPr/>
    </dgm:pt>
    <dgm:pt modelId="{50E5D4F1-0D4A-451D-B4C9-9E04146EF45C}" type="pres">
      <dgm:prSet presAssocID="{7C5EC61A-C28A-49E5-ACE5-9D60737394DF}" presName="tx2" presStyleLbl="revTx" presStyleIdx="11" presStyleCnt="12"/>
      <dgm:spPr/>
    </dgm:pt>
    <dgm:pt modelId="{9A571AEC-3192-4FAA-8ABB-6FE6B1F8228D}" type="pres">
      <dgm:prSet presAssocID="{7C5EC61A-C28A-49E5-ACE5-9D60737394DF}" presName="vert2" presStyleCnt="0"/>
      <dgm:spPr/>
    </dgm:pt>
    <dgm:pt modelId="{6B920097-DFBD-4536-A1EF-E0443DA6E183}" type="pres">
      <dgm:prSet presAssocID="{7C5EC61A-C28A-49E5-ACE5-9D60737394DF}" presName="thinLine2b" presStyleLbl="callout" presStyleIdx="8" presStyleCnt="9"/>
      <dgm:spPr/>
    </dgm:pt>
    <dgm:pt modelId="{A10C7D13-B9F7-467E-AAE5-6744B6ACB422}" type="pres">
      <dgm:prSet presAssocID="{7C5EC61A-C28A-49E5-ACE5-9D60737394DF}" presName="vertSpace2b" presStyleCnt="0"/>
      <dgm:spPr/>
    </dgm:pt>
  </dgm:ptLst>
  <dgm:cxnLst>
    <dgm:cxn modelId="{8C215C09-BDE1-400F-B405-744F8ED16120}" srcId="{08E712EB-950D-4B7B-976D-015EFD1CCCDD}" destId="{BBE20FA7-01AB-4268-A624-118F7D26B7FF}" srcOrd="0" destOrd="0" parTransId="{8F5570BE-E092-4222-BF55-8D3816CC9BED}" sibTransId="{711040B4-2440-4309-9689-17E165362A00}"/>
    <dgm:cxn modelId="{5640CA0B-73A5-496A-AA59-934F8396F0FE}" srcId="{08E712EB-950D-4B7B-976D-015EFD1CCCDD}" destId="{2D61B929-4091-4F6B-BC6C-BE47AA3F9DC3}" srcOrd="1" destOrd="0" parTransId="{A470A92F-D9FD-408B-B5F0-3371A8AB1B5F}" sibTransId="{78752E2B-56F9-48E2-96CE-509C48FA237C}"/>
    <dgm:cxn modelId="{94AAF911-D39F-48FA-B25C-8017C709ED17}" type="presOf" srcId="{81B36800-3D66-4628-8CB6-6CC882E22D21}" destId="{06D2B0BE-0E8E-4C57-A6D3-857944450456}" srcOrd="0" destOrd="0" presId="urn:microsoft.com/office/officeart/2008/layout/LinedList"/>
    <dgm:cxn modelId="{BCE25B1E-6DF5-41BB-9829-1120CB002C5A}" srcId="{0BD1BE63-D5F5-4FD5-8F5B-047C623882D3}" destId="{0B67F552-798D-496C-A5D2-5E30B71D53C1}" srcOrd="1" destOrd="0" parTransId="{2BF889F2-A273-468A-BCB5-EC9CADBB22B5}" sibTransId="{13A4F0FC-5688-4072-B1F7-6E2FEFD005CB}"/>
    <dgm:cxn modelId="{DC960B23-FFD3-4D7E-BADF-D9C19AD837C6}" type="presOf" srcId="{08E712EB-950D-4B7B-976D-015EFD1CCCDD}" destId="{91D861EF-0C06-4452-B14A-C8F808D78E4B}" srcOrd="0" destOrd="0" presId="urn:microsoft.com/office/officeart/2008/layout/LinedList"/>
    <dgm:cxn modelId="{F7676A26-55FE-43CA-9D8F-5BF8CA5DFFB3}" type="presOf" srcId="{4DACEF8D-6BA9-43C7-86CA-AFA188E57BA0}" destId="{3E25941A-0E16-4BEE-BCD6-E870A4A603A2}" srcOrd="0" destOrd="0" presId="urn:microsoft.com/office/officeart/2008/layout/LinedList"/>
    <dgm:cxn modelId="{FDF80436-7CB2-40A7-8D78-532480E1778E}" srcId="{F614A160-AF2A-4A98-9FC8-C019B9E84EF4}" destId="{4DACEF8D-6BA9-43C7-86CA-AFA188E57BA0}" srcOrd="1" destOrd="0" parTransId="{DEF42871-E2EE-4468-8481-D902924150E4}" sibTransId="{C641802C-7542-4951-9DBE-0AE96FD4FE7B}"/>
    <dgm:cxn modelId="{DE033E38-1499-414E-BB5C-BB59B58E87AA}" type="presOf" srcId="{0B67F552-798D-496C-A5D2-5E30B71D53C1}" destId="{5FE68B7C-89B4-48E4-95FA-970D4BADC09E}" srcOrd="0" destOrd="0" presId="urn:microsoft.com/office/officeart/2008/layout/LinedList"/>
    <dgm:cxn modelId="{EF2BC361-B76E-4274-86AB-37EA8521B37D}" srcId="{0BD1BE63-D5F5-4FD5-8F5B-047C623882D3}" destId="{7C5EC61A-C28A-49E5-ACE5-9D60737394DF}" srcOrd="2" destOrd="0" parTransId="{18A4DDC7-D218-4FB5-B1F5-E51C2DA21733}" sibTransId="{D47B31B0-E05C-4670-B18A-F220FDD8DD9C}"/>
    <dgm:cxn modelId="{02AC6445-B622-4350-9237-AB4822CA9A4F}" srcId="{08E712EB-950D-4B7B-976D-015EFD1CCCDD}" destId="{0EC13B37-FEAE-4248-B69A-0B1645AB3E21}" srcOrd="2" destOrd="0" parTransId="{CDDE8C26-A054-400A-A63C-E3DE6D8F991D}" sibTransId="{96DDC7B0-316A-4CAD-AAAF-29ADFC97132E}"/>
    <dgm:cxn modelId="{97A6EB47-A624-4685-9EFF-1FC93E5DE50E}" srcId="{2E062CC3-84CC-45F4-B2A0-F7C689504458}" destId="{F614A160-AF2A-4A98-9FC8-C019B9E84EF4}" srcOrd="0" destOrd="0" parTransId="{2D08B7E8-2F74-4514-B0B1-624A94CD65FC}" sibTransId="{4A754BED-97AF-49F4-A14B-49D339777CEC}"/>
    <dgm:cxn modelId="{B678EF6A-76C9-4E41-988F-A8B647988415}" type="presOf" srcId="{AC0C5230-0091-4F39-99ED-3C7B465F23A1}" destId="{48275269-2942-4A9C-97B2-67B372F27806}" srcOrd="0" destOrd="0" presId="urn:microsoft.com/office/officeart/2008/layout/LinedList"/>
    <dgm:cxn modelId="{5B59CF70-00FC-4AA9-B52F-29A6311878D2}" srcId="{2E062CC3-84CC-45F4-B2A0-F7C689504458}" destId="{0BD1BE63-D5F5-4FD5-8F5B-047C623882D3}" srcOrd="2" destOrd="0" parTransId="{B8EB947A-3BA8-4D9C-B15A-04745F01B964}" sibTransId="{FDD31264-B28C-47F0-8FB3-66A402B76BE0}"/>
    <dgm:cxn modelId="{78AC6685-51C1-46FC-AA01-DDBBAAA8577A}" srcId="{2E062CC3-84CC-45F4-B2A0-F7C689504458}" destId="{08E712EB-950D-4B7B-976D-015EFD1CCCDD}" srcOrd="1" destOrd="0" parTransId="{E396060E-1E34-42FF-9F2F-F9BDCE3CD58C}" sibTransId="{FD6C123D-8A10-4145-A57E-9381CDCB3659}"/>
    <dgm:cxn modelId="{CD74178E-5E8D-460F-8069-7525B4FD6B4D}" type="presOf" srcId="{0BD1BE63-D5F5-4FD5-8F5B-047C623882D3}" destId="{F103BC93-F691-436F-99FE-10BD37FD246B}" srcOrd="0" destOrd="0" presId="urn:microsoft.com/office/officeart/2008/layout/LinedList"/>
    <dgm:cxn modelId="{980F5E95-1943-4BB3-A784-E8679510F665}" srcId="{F614A160-AF2A-4A98-9FC8-C019B9E84EF4}" destId="{E87FD7F6-62AF-4270-B3A4-3041C5A7079E}" srcOrd="0" destOrd="0" parTransId="{813C87D2-8529-4FC6-A3AB-960E267503F1}" sibTransId="{3B25D71A-9948-4F9B-9FA0-CAC284E36DF6}"/>
    <dgm:cxn modelId="{1ADB8F9D-5A95-4152-9F8D-0E4B543D9B4E}" type="presOf" srcId="{2E062CC3-84CC-45F4-B2A0-F7C689504458}" destId="{607C1777-8A72-441F-9046-48686F887D47}" srcOrd="0" destOrd="0" presId="urn:microsoft.com/office/officeart/2008/layout/LinedList"/>
    <dgm:cxn modelId="{7D5C13B5-1214-4E0E-AFC3-E26EF07E48E4}" type="presOf" srcId="{F614A160-AF2A-4A98-9FC8-C019B9E84EF4}" destId="{EA733443-5D40-4006-84BB-78DC702C17DB}" srcOrd="0" destOrd="0" presId="urn:microsoft.com/office/officeart/2008/layout/LinedList"/>
    <dgm:cxn modelId="{2A471BC1-5DDB-47A6-AF97-C65A830ECBFE}" type="presOf" srcId="{7C5EC61A-C28A-49E5-ACE5-9D60737394DF}" destId="{50E5D4F1-0D4A-451D-B4C9-9E04146EF45C}" srcOrd="0" destOrd="0" presId="urn:microsoft.com/office/officeart/2008/layout/LinedList"/>
    <dgm:cxn modelId="{952E1FD8-FCD4-46CB-AEB2-89D15453E9C9}" type="presOf" srcId="{0EC13B37-FEAE-4248-B69A-0B1645AB3E21}" destId="{7037A111-36BB-4ECC-8667-C9692EE48009}" srcOrd="0" destOrd="0" presId="urn:microsoft.com/office/officeart/2008/layout/LinedList"/>
    <dgm:cxn modelId="{A3D25ADE-08E1-4CA1-9B43-1E2DC4F3FA4E}" srcId="{F614A160-AF2A-4A98-9FC8-C019B9E84EF4}" destId="{AC0C5230-0091-4F39-99ED-3C7B465F23A1}" srcOrd="2" destOrd="0" parTransId="{84358D40-C893-4BC6-9A61-65F9762AACDE}" sibTransId="{16E1992E-E3F8-444D-8856-A9E3700383E6}"/>
    <dgm:cxn modelId="{B35493E8-78D4-4227-88CC-B67AA2000B83}" type="presOf" srcId="{E87FD7F6-62AF-4270-B3A4-3041C5A7079E}" destId="{4F1A0CFC-2396-48A5-919A-4BE0429C0469}" srcOrd="0" destOrd="0" presId="urn:microsoft.com/office/officeart/2008/layout/LinedList"/>
    <dgm:cxn modelId="{6CBB0FF5-E433-4F92-BDAD-762E2D913D7B}" type="presOf" srcId="{BBE20FA7-01AB-4268-A624-118F7D26B7FF}" destId="{7C149B27-5426-4078-A2B2-4CDD50E95AAB}" srcOrd="0" destOrd="0" presId="urn:microsoft.com/office/officeart/2008/layout/LinedList"/>
    <dgm:cxn modelId="{3FD349F7-555A-4A36-9693-7B684CEF12F2}" srcId="{0BD1BE63-D5F5-4FD5-8F5B-047C623882D3}" destId="{81B36800-3D66-4628-8CB6-6CC882E22D21}" srcOrd="0" destOrd="0" parTransId="{EC843F90-7C17-44E4-B5A0-3907B6C61020}" sibTransId="{8D6D6723-972D-478F-8538-2464A0EF38FE}"/>
    <dgm:cxn modelId="{FB14C7F7-9837-4634-AE5D-6034275036C0}" type="presOf" srcId="{2D61B929-4091-4F6B-BC6C-BE47AA3F9DC3}" destId="{1EB10754-3EA9-49BA-B5AA-AB21D317D6E7}" srcOrd="0" destOrd="0" presId="urn:microsoft.com/office/officeart/2008/layout/LinedList"/>
    <dgm:cxn modelId="{09BFD42C-1841-46EE-8AF6-67323ED02C0B}" type="presParOf" srcId="{607C1777-8A72-441F-9046-48686F887D47}" destId="{83F33B96-C0C5-41AA-9A37-811B04FA60B2}" srcOrd="0" destOrd="0" presId="urn:microsoft.com/office/officeart/2008/layout/LinedList"/>
    <dgm:cxn modelId="{FD1B084B-A3D2-4C37-BBE2-FF5F836A9D6E}" type="presParOf" srcId="{607C1777-8A72-441F-9046-48686F887D47}" destId="{3D89E8B3-FD47-42E1-925E-833BE6F7648C}" srcOrd="1" destOrd="0" presId="urn:microsoft.com/office/officeart/2008/layout/LinedList"/>
    <dgm:cxn modelId="{C9C6B6AA-02A5-43DB-B219-7A443F7315D8}" type="presParOf" srcId="{3D89E8B3-FD47-42E1-925E-833BE6F7648C}" destId="{EA733443-5D40-4006-84BB-78DC702C17DB}" srcOrd="0" destOrd="0" presId="urn:microsoft.com/office/officeart/2008/layout/LinedList"/>
    <dgm:cxn modelId="{FC5A690D-017B-432D-A7F9-E63A2BE2FA33}" type="presParOf" srcId="{3D89E8B3-FD47-42E1-925E-833BE6F7648C}" destId="{C6FEFE1F-9428-4031-A99C-0962328AA46B}" srcOrd="1" destOrd="0" presId="urn:microsoft.com/office/officeart/2008/layout/LinedList"/>
    <dgm:cxn modelId="{BE003CF7-3A82-41EA-93F2-AD33A36DA2BF}" type="presParOf" srcId="{C6FEFE1F-9428-4031-A99C-0962328AA46B}" destId="{7BFB9358-E670-4297-9BD1-0E37A0D11D96}" srcOrd="0" destOrd="0" presId="urn:microsoft.com/office/officeart/2008/layout/LinedList"/>
    <dgm:cxn modelId="{FE1A3F0B-3B50-4C44-A8B9-2C0F2FED1817}" type="presParOf" srcId="{C6FEFE1F-9428-4031-A99C-0962328AA46B}" destId="{004188F6-50F3-4A84-83E4-AD31BC910775}" srcOrd="1" destOrd="0" presId="urn:microsoft.com/office/officeart/2008/layout/LinedList"/>
    <dgm:cxn modelId="{69D2B4E8-7200-4227-81ED-449522E139EC}" type="presParOf" srcId="{004188F6-50F3-4A84-83E4-AD31BC910775}" destId="{7641DC3B-7E43-4758-B8BD-B0C9A62F1881}" srcOrd="0" destOrd="0" presId="urn:microsoft.com/office/officeart/2008/layout/LinedList"/>
    <dgm:cxn modelId="{EA77BF28-BC8D-4903-B6EF-F6060155CE90}" type="presParOf" srcId="{004188F6-50F3-4A84-83E4-AD31BC910775}" destId="{4F1A0CFC-2396-48A5-919A-4BE0429C0469}" srcOrd="1" destOrd="0" presId="urn:microsoft.com/office/officeart/2008/layout/LinedList"/>
    <dgm:cxn modelId="{24B157B5-8892-4576-BF84-BCF84E5DE67C}" type="presParOf" srcId="{004188F6-50F3-4A84-83E4-AD31BC910775}" destId="{79918E4E-7797-4D47-8350-AC627481C21C}" srcOrd="2" destOrd="0" presId="urn:microsoft.com/office/officeart/2008/layout/LinedList"/>
    <dgm:cxn modelId="{B2352EC6-9130-4128-A080-F7E74DA28B00}" type="presParOf" srcId="{C6FEFE1F-9428-4031-A99C-0962328AA46B}" destId="{B15C3D40-278C-4A10-ADCA-3B4DBEC48D89}" srcOrd="2" destOrd="0" presId="urn:microsoft.com/office/officeart/2008/layout/LinedList"/>
    <dgm:cxn modelId="{C508246A-5156-486C-B1D6-36E6B8E87243}" type="presParOf" srcId="{C6FEFE1F-9428-4031-A99C-0962328AA46B}" destId="{8323BAB4-AA8C-43CE-BE8B-481572D08CE6}" srcOrd="3" destOrd="0" presId="urn:microsoft.com/office/officeart/2008/layout/LinedList"/>
    <dgm:cxn modelId="{6049A295-C40B-45AA-9E06-BAA365B8524C}" type="presParOf" srcId="{C6FEFE1F-9428-4031-A99C-0962328AA46B}" destId="{1F39D69C-0B56-4E43-8919-E6128AB7657B}" srcOrd="4" destOrd="0" presId="urn:microsoft.com/office/officeart/2008/layout/LinedList"/>
    <dgm:cxn modelId="{BE828DD6-4F4B-4E37-ADC0-CFA81BDA5045}" type="presParOf" srcId="{1F39D69C-0B56-4E43-8919-E6128AB7657B}" destId="{0056A7F8-D8E2-424B-B7A5-AA37C8F636AE}" srcOrd="0" destOrd="0" presId="urn:microsoft.com/office/officeart/2008/layout/LinedList"/>
    <dgm:cxn modelId="{5A35FD06-31D1-47D6-B206-EF1B7EC3D0F4}" type="presParOf" srcId="{1F39D69C-0B56-4E43-8919-E6128AB7657B}" destId="{3E25941A-0E16-4BEE-BCD6-E870A4A603A2}" srcOrd="1" destOrd="0" presId="urn:microsoft.com/office/officeart/2008/layout/LinedList"/>
    <dgm:cxn modelId="{61CBD3E0-05F1-4C16-A217-833B0B865080}" type="presParOf" srcId="{1F39D69C-0B56-4E43-8919-E6128AB7657B}" destId="{1F1E23E4-F3A7-4AC5-B6EC-831738322D0B}" srcOrd="2" destOrd="0" presId="urn:microsoft.com/office/officeart/2008/layout/LinedList"/>
    <dgm:cxn modelId="{A7A6AC79-ECC3-4CBA-A3F2-21B7D47E4CA0}" type="presParOf" srcId="{C6FEFE1F-9428-4031-A99C-0962328AA46B}" destId="{CF95D130-006D-4390-A220-2BE8A897A748}" srcOrd="5" destOrd="0" presId="urn:microsoft.com/office/officeart/2008/layout/LinedList"/>
    <dgm:cxn modelId="{81B1AF5D-6C8C-491E-A19F-9BCA36F89F60}" type="presParOf" srcId="{C6FEFE1F-9428-4031-A99C-0962328AA46B}" destId="{6C910839-C7FC-4DA3-8702-99841779CEAE}" srcOrd="6" destOrd="0" presId="urn:microsoft.com/office/officeart/2008/layout/LinedList"/>
    <dgm:cxn modelId="{8E7D16BF-EA16-4C11-B58A-79A617353154}" type="presParOf" srcId="{C6FEFE1F-9428-4031-A99C-0962328AA46B}" destId="{E2553208-1769-4BAE-A097-83122C7C1669}" srcOrd="7" destOrd="0" presId="urn:microsoft.com/office/officeart/2008/layout/LinedList"/>
    <dgm:cxn modelId="{D5EE8D0D-4A23-49DE-A292-490DB8C0B7FD}" type="presParOf" srcId="{E2553208-1769-4BAE-A097-83122C7C1669}" destId="{45C0A17A-19B6-4F77-88B8-F9DC5614C266}" srcOrd="0" destOrd="0" presId="urn:microsoft.com/office/officeart/2008/layout/LinedList"/>
    <dgm:cxn modelId="{FF1219D7-403F-4FA6-BA9D-ADBA9684D92E}" type="presParOf" srcId="{E2553208-1769-4BAE-A097-83122C7C1669}" destId="{48275269-2942-4A9C-97B2-67B372F27806}" srcOrd="1" destOrd="0" presId="urn:microsoft.com/office/officeart/2008/layout/LinedList"/>
    <dgm:cxn modelId="{97FA94B9-5EEA-45BC-9936-92AA2BF25780}" type="presParOf" srcId="{E2553208-1769-4BAE-A097-83122C7C1669}" destId="{A836B1AA-70C6-48CA-B64F-EE813FDF5FF5}" srcOrd="2" destOrd="0" presId="urn:microsoft.com/office/officeart/2008/layout/LinedList"/>
    <dgm:cxn modelId="{54937729-DB1D-41BD-A2C7-A19FAB798C80}" type="presParOf" srcId="{C6FEFE1F-9428-4031-A99C-0962328AA46B}" destId="{20A529D9-C1A8-487F-B27E-992008AE7361}" srcOrd="8" destOrd="0" presId="urn:microsoft.com/office/officeart/2008/layout/LinedList"/>
    <dgm:cxn modelId="{CB18F11B-8624-4B47-9654-8105225928ED}" type="presParOf" srcId="{C6FEFE1F-9428-4031-A99C-0962328AA46B}" destId="{705785AB-D1AA-48A0-9313-88EA0614DB47}" srcOrd="9" destOrd="0" presId="urn:microsoft.com/office/officeart/2008/layout/LinedList"/>
    <dgm:cxn modelId="{FDF36EA8-EDC9-42F0-880A-F6BC2DA74908}" type="presParOf" srcId="{607C1777-8A72-441F-9046-48686F887D47}" destId="{18CA36E4-08FE-45FB-9DF3-BD9EC91192E2}" srcOrd="2" destOrd="0" presId="urn:microsoft.com/office/officeart/2008/layout/LinedList"/>
    <dgm:cxn modelId="{90476A98-66A2-4BA8-AE4C-AFDE8E506AA9}" type="presParOf" srcId="{607C1777-8A72-441F-9046-48686F887D47}" destId="{5ED1AEF8-C5F3-450C-A9E8-6AF4C4699240}" srcOrd="3" destOrd="0" presId="urn:microsoft.com/office/officeart/2008/layout/LinedList"/>
    <dgm:cxn modelId="{385D9555-AD35-44BE-9466-680B75CD02B8}" type="presParOf" srcId="{5ED1AEF8-C5F3-450C-A9E8-6AF4C4699240}" destId="{91D861EF-0C06-4452-B14A-C8F808D78E4B}" srcOrd="0" destOrd="0" presId="urn:microsoft.com/office/officeart/2008/layout/LinedList"/>
    <dgm:cxn modelId="{7525BB76-927E-422E-8B2D-0537A49031C3}" type="presParOf" srcId="{5ED1AEF8-C5F3-450C-A9E8-6AF4C4699240}" destId="{4FE9E26A-B4BF-45A7-864B-64BB2BFE44B2}" srcOrd="1" destOrd="0" presId="urn:microsoft.com/office/officeart/2008/layout/LinedList"/>
    <dgm:cxn modelId="{1A6E5B8D-1495-4602-9F69-E815D59F0DB4}" type="presParOf" srcId="{4FE9E26A-B4BF-45A7-864B-64BB2BFE44B2}" destId="{DF7E3AF1-7705-4B95-A456-B7DE238D0232}" srcOrd="0" destOrd="0" presId="urn:microsoft.com/office/officeart/2008/layout/LinedList"/>
    <dgm:cxn modelId="{0D75B573-33BA-4502-8828-D3AB82BBC00B}" type="presParOf" srcId="{4FE9E26A-B4BF-45A7-864B-64BB2BFE44B2}" destId="{E82D11C6-618F-4FE9-A126-0A31753E8F27}" srcOrd="1" destOrd="0" presId="urn:microsoft.com/office/officeart/2008/layout/LinedList"/>
    <dgm:cxn modelId="{4C950075-EE62-4052-876F-E370AA31DC2F}" type="presParOf" srcId="{E82D11C6-618F-4FE9-A126-0A31753E8F27}" destId="{FA5A1D7E-61D3-40F8-818B-1AAC44FC7FB9}" srcOrd="0" destOrd="0" presId="urn:microsoft.com/office/officeart/2008/layout/LinedList"/>
    <dgm:cxn modelId="{32A1BEBA-9E47-415A-944E-3131B79BF580}" type="presParOf" srcId="{E82D11C6-618F-4FE9-A126-0A31753E8F27}" destId="{7C149B27-5426-4078-A2B2-4CDD50E95AAB}" srcOrd="1" destOrd="0" presId="urn:microsoft.com/office/officeart/2008/layout/LinedList"/>
    <dgm:cxn modelId="{0661B8F4-496B-490F-BA49-16F9DDC9C9F3}" type="presParOf" srcId="{E82D11C6-618F-4FE9-A126-0A31753E8F27}" destId="{ECAE1C6F-4837-43C6-9A3B-596EF4DBB1CB}" srcOrd="2" destOrd="0" presId="urn:microsoft.com/office/officeart/2008/layout/LinedList"/>
    <dgm:cxn modelId="{BA1C8C63-1976-4B0A-80A7-42C076D5C1AA}" type="presParOf" srcId="{4FE9E26A-B4BF-45A7-864B-64BB2BFE44B2}" destId="{52470394-1277-4CDB-ACF3-E9E3073FE7F2}" srcOrd="2" destOrd="0" presId="urn:microsoft.com/office/officeart/2008/layout/LinedList"/>
    <dgm:cxn modelId="{CDA08411-EF42-4294-982E-8F9D9572A8B5}" type="presParOf" srcId="{4FE9E26A-B4BF-45A7-864B-64BB2BFE44B2}" destId="{81347CB4-9272-44B5-B804-7F3945BA794F}" srcOrd="3" destOrd="0" presId="urn:microsoft.com/office/officeart/2008/layout/LinedList"/>
    <dgm:cxn modelId="{AD0E3A81-0367-4599-A3EF-1EF8751FA0F0}" type="presParOf" srcId="{4FE9E26A-B4BF-45A7-864B-64BB2BFE44B2}" destId="{56596526-C68F-4E8A-A04B-9C8732306D41}" srcOrd="4" destOrd="0" presId="urn:microsoft.com/office/officeart/2008/layout/LinedList"/>
    <dgm:cxn modelId="{27DBAA4F-22AA-4C93-B108-B2188B14F4EB}" type="presParOf" srcId="{56596526-C68F-4E8A-A04B-9C8732306D41}" destId="{7F440B74-4EDD-4198-8E1D-7F42D2EEB201}" srcOrd="0" destOrd="0" presId="urn:microsoft.com/office/officeart/2008/layout/LinedList"/>
    <dgm:cxn modelId="{DC94E4DF-5585-4440-A2D0-44266E26C218}" type="presParOf" srcId="{56596526-C68F-4E8A-A04B-9C8732306D41}" destId="{1EB10754-3EA9-49BA-B5AA-AB21D317D6E7}" srcOrd="1" destOrd="0" presId="urn:microsoft.com/office/officeart/2008/layout/LinedList"/>
    <dgm:cxn modelId="{DDC67FE8-BE09-40F8-8D2E-2DE858C20A50}" type="presParOf" srcId="{56596526-C68F-4E8A-A04B-9C8732306D41}" destId="{39115A9D-7C22-491E-B3BE-F1E6C87EA8FA}" srcOrd="2" destOrd="0" presId="urn:microsoft.com/office/officeart/2008/layout/LinedList"/>
    <dgm:cxn modelId="{378173E6-E158-420D-BAE9-D9D5D5CD9F42}" type="presParOf" srcId="{4FE9E26A-B4BF-45A7-864B-64BB2BFE44B2}" destId="{B71E1343-FA59-408B-A9F5-D4C15AC6538B}" srcOrd="5" destOrd="0" presId="urn:microsoft.com/office/officeart/2008/layout/LinedList"/>
    <dgm:cxn modelId="{4688F27A-2478-457B-80D0-1A1D711887F2}" type="presParOf" srcId="{4FE9E26A-B4BF-45A7-864B-64BB2BFE44B2}" destId="{8AEE7AA9-489D-43B6-9328-947763CAA8E8}" srcOrd="6" destOrd="0" presId="urn:microsoft.com/office/officeart/2008/layout/LinedList"/>
    <dgm:cxn modelId="{8A7F40E0-C160-4434-A38F-7D4E20D1F748}" type="presParOf" srcId="{4FE9E26A-B4BF-45A7-864B-64BB2BFE44B2}" destId="{A6D5D1A3-8634-4CE5-A199-E4ABE9047510}" srcOrd="7" destOrd="0" presId="urn:microsoft.com/office/officeart/2008/layout/LinedList"/>
    <dgm:cxn modelId="{D4408179-4FF8-4446-B00C-3DF6A17E550E}" type="presParOf" srcId="{A6D5D1A3-8634-4CE5-A199-E4ABE9047510}" destId="{84C0FA76-17AE-4724-87FC-2CC52068731A}" srcOrd="0" destOrd="0" presId="urn:microsoft.com/office/officeart/2008/layout/LinedList"/>
    <dgm:cxn modelId="{E789A145-F887-420B-98AE-A82AE1A4AD64}" type="presParOf" srcId="{A6D5D1A3-8634-4CE5-A199-E4ABE9047510}" destId="{7037A111-36BB-4ECC-8667-C9692EE48009}" srcOrd="1" destOrd="0" presId="urn:microsoft.com/office/officeart/2008/layout/LinedList"/>
    <dgm:cxn modelId="{75EEDC60-ECED-4D4A-82DB-0197D75AB61F}" type="presParOf" srcId="{A6D5D1A3-8634-4CE5-A199-E4ABE9047510}" destId="{EB4BB360-DAEC-4ABE-A6BF-74C02E963007}" srcOrd="2" destOrd="0" presId="urn:microsoft.com/office/officeart/2008/layout/LinedList"/>
    <dgm:cxn modelId="{D0E7D6B5-8F10-40E6-A846-60F08022436B}" type="presParOf" srcId="{4FE9E26A-B4BF-45A7-864B-64BB2BFE44B2}" destId="{A4EBC9AC-9A04-4E39-A32A-033B98414F45}" srcOrd="8" destOrd="0" presId="urn:microsoft.com/office/officeart/2008/layout/LinedList"/>
    <dgm:cxn modelId="{D0A7420D-24E8-4498-8F70-0DA6F25D3B05}" type="presParOf" srcId="{4FE9E26A-B4BF-45A7-864B-64BB2BFE44B2}" destId="{A3F0A968-9502-46AB-89EF-5D96505B7BEF}" srcOrd="9" destOrd="0" presId="urn:microsoft.com/office/officeart/2008/layout/LinedList"/>
    <dgm:cxn modelId="{AF709F8C-2194-4355-95DD-3EB066DED10A}" type="presParOf" srcId="{607C1777-8A72-441F-9046-48686F887D47}" destId="{98C0C092-DE08-4C02-8E92-E25207F6B25D}" srcOrd="4" destOrd="0" presId="urn:microsoft.com/office/officeart/2008/layout/LinedList"/>
    <dgm:cxn modelId="{19A293B5-947A-4EB8-9E2A-52E3B336FAB7}" type="presParOf" srcId="{607C1777-8A72-441F-9046-48686F887D47}" destId="{5A67FC6C-E48B-44C8-84B5-5AFC12FAB77C}" srcOrd="5" destOrd="0" presId="urn:microsoft.com/office/officeart/2008/layout/LinedList"/>
    <dgm:cxn modelId="{C604BFC9-15C3-42BA-8DAF-33B0437ECFA5}" type="presParOf" srcId="{5A67FC6C-E48B-44C8-84B5-5AFC12FAB77C}" destId="{F103BC93-F691-436F-99FE-10BD37FD246B}" srcOrd="0" destOrd="0" presId="urn:microsoft.com/office/officeart/2008/layout/LinedList"/>
    <dgm:cxn modelId="{83185255-D2FE-497F-B8F4-9C160DB0DA8E}" type="presParOf" srcId="{5A67FC6C-E48B-44C8-84B5-5AFC12FAB77C}" destId="{4FB15F8B-9F10-42F3-B0B8-39BB7DB972F1}" srcOrd="1" destOrd="0" presId="urn:microsoft.com/office/officeart/2008/layout/LinedList"/>
    <dgm:cxn modelId="{10CDE45C-5790-40F5-A044-B717B921F907}" type="presParOf" srcId="{4FB15F8B-9F10-42F3-B0B8-39BB7DB972F1}" destId="{1C587AE8-9B4D-4EBB-B64A-D216C35D4996}" srcOrd="0" destOrd="0" presId="urn:microsoft.com/office/officeart/2008/layout/LinedList"/>
    <dgm:cxn modelId="{D85D5977-8D43-41EB-82AD-F0FB7FEF28C7}" type="presParOf" srcId="{4FB15F8B-9F10-42F3-B0B8-39BB7DB972F1}" destId="{981739DF-9D80-4FBC-B026-E08D8CD82FA5}" srcOrd="1" destOrd="0" presId="urn:microsoft.com/office/officeart/2008/layout/LinedList"/>
    <dgm:cxn modelId="{0C819AD7-6322-4DE4-8154-EDC837F30A9F}" type="presParOf" srcId="{981739DF-9D80-4FBC-B026-E08D8CD82FA5}" destId="{69EDC4FF-44B8-43D7-AA16-2E2DD6E5A75E}" srcOrd="0" destOrd="0" presId="urn:microsoft.com/office/officeart/2008/layout/LinedList"/>
    <dgm:cxn modelId="{5AE88BB1-99C9-4A8E-A32B-340E06BC1202}" type="presParOf" srcId="{981739DF-9D80-4FBC-B026-E08D8CD82FA5}" destId="{06D2B0BE-0E8E-4C57-A6D3-857944450456}" srcOrd="1" destOrd="0" presId="urn:microsoft.com/office/officeart/2008/layout/LinedList"/>
    <dgm:cxn modelId="{4CBE6AA3-E65F-4CCD-94E9-C9842ABEE3C5}" type="presParOf" srcId="{981739DF-9D80-4FBC-B026-E08D8CD82FA5}" destId="{0163F224-EFF9-4D2F-BF5D-22CB722AA419}" srcOrd="2" destOrd="0" presId="urn:microsoft.com/office/officeart/2008/layout/LinedList"/>
    <dgm:cxn modelId="{B3B3D3DF-38CF-48F7-A63D-4094695C95B6}" type="presParOf" srcId="{4FB15F8B-9F10-42F3-B0B8-39BB7DB972F1}" destId="{892448D4-ADEC-4BA8-800E-BD849719E3DE}" srcOrd="2" destOrd="0" presId="urn:microsoft.com/office/officeart/2008/layout/LinedList"/>
    <dgm:cxn modelId="{E9D51EEC-848A-41A1-88C2-BF1C92F10D51}" type="presParOf" srcId="{4FB15F8B-9F10-42F3-B0B8-39BB7DB972F1}" destId="{57316C5C-34CA-4E43-9649-F646DDEA9918}" srcOrd="3" destOrd="0" presId="urn:microsoft.com/office/officeart/2008/layout/LinedList"/>
    <dgm:cxn modelId="{59127D1F-AD7A-41D7-86A7-62B23F30D94D}" type="presParOf" srcId="{4FB15F8B-9F10-42F3-B0B8-39BB7DB972F1}" destId="{D7C6D275-E533-4DC1-AC39-22476AD36C49}" srcOrd="4" destOrd="0" presId="urn:microsoft.com/office/officeart/2008/layout/LinedList"/>
    <dgm:cxn modelId="{03242802-D803-4CC5-B30D-BFC20831BA56}" type="presParOf" srcId="{D7C6D275-E533-4DC1-AC39-22476AD36C49}" destId="{F73AD01C-51B2-4D6E-B503-29B7106D579A}" srcOrd="0" destOrd="0" presId="urn:microsoft.com/office/officeart/2008/layout/LinedList"/>
    <dgm:cxn modelId="{050D14D2-5FF5-4671-AF10-41C94AADD4C8}" type="presParOf" srcId="{D7C6D275-E533-4DC1-AC39-22476AD36C49}" destId="{5FE68B7C-89B4-48E4-95FA-970D4BADC09E}" srcOrd="1" destOrd="0" presId="urn:microsoft.com/office/officeart/2008/layout/LinedList"/>
    <dgm:cxn modelId="{348FFF78-EBE0-43E5-A26D-C75CC8F16625}" type="presParOf" srcId="{D7C6D275-E533-4DC1-AC39-22476AD36C49}" destId="{153C2675-4E7D-46AB-BF89-0593694B9578}" srcOrd="2" destOrd="0" presId="urn:microsoft.com/office/officeart/2008/layout/LinedList"/>
    <dgm:cxn modelId="{DE5EC3B6-F997-488A-9E83-097D655CF97F}" type="presParOf" srcId="{4FB15F8B-9F10-42F3-B0B8-39BB7DB972F1}" destId="{E583F57E-16A5-4384-8E2D-E2D94C38FFB9}" srcOrd="5" destOrd="0" presId="urn:microsoft.com/office/officeart/2008/layout/LinedList"/>
    <dgm:cxn modelId="{981EB3F1-AC91-44CE-869B-96A3A5C7848C}" type="presParOf" srcId="{4FB15F8B-9F10-42F3-B0B8-39BB7DB972F1}" destId="{98631F70-844F-4703-BC77-F64CAC15D6DC}" srcOrd="6" destOrd="0" presId="urn:microsoft.com/office/officeart/2008/layout/LinedList"/>
    <dgm:cxn modelId="{81F9009B-66F1-49CF-BD22-591229ADCB03}" type="presParOf" srcId="{4FB15F8B-9F10-42F3-B0B8-39BB7DB972F1}" destId="{747BE42C-9AA9-4CE4-87B9-C598DBA6BA01}" srcOrd="7" destOrd="0" presId="urn:microsoft.com/office/officeart/2008/layout/LinedList"/>
    <dgm:cxn modelId="{A0409299-B552-45AF-ACD5-846F8590CF32}" type="presParOf" srcId="{747BE42C-9AA9-4CE4-87B9-C598DBA6BA01}" destId="{24F698EE-FE4F-446A-AA9E-E8000B808083}" srcOrd="0" destOrd="0" presId="urn:microsoft.com/office/officeart/2008/layout/LinedList"/>
    <dgm:cxn modelId="{0E8D9FE8-25B8-4A1D-9B6D-448FB60C8A25}" type="presParOf" srcId="{747BE42C-9AA9-4CE4-87B9-C598DBA6BA01}" destId="{50E5D4F1-0D4A-451D-B4C9-9E04146EF45C}" srcOrd="1" destOrd="0" presId="urn:microsoft.com/office/officeart/2008/layout/LinedList"/>
    <dgm:cxn modelId="{B0512063-C462-4B24-B4F0-5A4053654989}" type="presParOf" srcId="{747BE42C-9AA9-4CE4-87B9-C598DBA6BA01}" destId="{9A571AEC-3192-4FAA-8ABB-6FE6B1F8228D}" srcOrd="2" destOrd="0" presId="urn:microsoft.com/office/officeart/2008/layout/LinedList"/>
    <dgm:cxn modelId="{27CDB22F-AE40-4072-87BA-DBF12DFAD277}" type="presParOf" srcId="{4FB15F8B-9F10-42F3-B0B8-39BB7DB972F1}" destId="{6B920097-DFBD-4536-A1EF-E0443DA6E183}" srcOrd="8" destOrd="0" presId="urn:microsoft.com/office/officeart/2008/layout/LinedList"/>
    <dgm:cxn modelId="{FD44C90B-F5FD-44AE-A127-0FEB4B36E9F0}" type="presParOf" srcId="{4FB15F8B-9F10-42F3-B0B8-39BB7DB972F1}" destId="{A10C7D13-B9F7-467E-AAE5-6744B6ACB422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BCFB618-C8B7-42B9-A21A-94F0242C24A8}" type="doc">
      <dgm:prSet loTypeId="urn:microsoft.com/office/officeart/2005/8/layout/equation1" loCatId="relationship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nl-NL"/>
        </a:p>
      </dgm:t>
    </dgm:pt>
    <dgm:pt modelId="{9D0F1BCA-1C10-4422-AB7A-830A0ABB19BC}">
      <dgm:prSet phldrT="[Tekst]" phldr="0"/>
      <dgm:spPr/>
      <dgm:t>
        <a:bodyPr/>
        <a:lstStyle/>
        <a:p>
          <a:r>
            <a:rPr lang="nl-BE" dirty="0"/>
            <a:t>Israël</a:t>
          </a:r>
          <a:br>
            <a:rPr lang="nl-BE" dirty="0"/>
          </a:br>
          <a:r>
            <a:rPr lang="nl-BE" dirty="0"/>
            <a:t>(Sinaï-verbond)</a:t>
          </a:r>
          <a:endParaRPr lang="nl-NL" dirty="0"/>
        </a:p>
      </dgm:t>
    </dgm:pt>
    <dgm:pt modelId="{CBB4DBFA-AA31-4EC5-B359-26B32972A0D6}" type="parTrans" cxnId="{72BE4474-1810-482B-81F8-0BFEA8AA5FB6}">
      <dgm:prSet/>
      <dgm:spPr/>
      <dgm:t>
        <a:bodyPr/>
        <a:lstStyle/>
        <a:p>
          <a:endParaRPr lang="nl-NL"/>
        </a:p>
      </dgm:t>
    </dgm:pt>
    <dgm:pt modelId="{B6F927EE-8E07-4345-AD1F-F5CEF485FCFD}" type="sibTrans" cxnId="{72BE4474-1810-482B-81F8-0BFEA8AA5FB6}">
      <dgm:prSet/>
      <dgm:spPr/>
      <dgm:t>
        <a:bodyPr/>
        <a:lstStyle/>
        <a:p>
          <a:endParaRPr lang="nl-NL"/>
        </a:p>
      </dgm:t>
    </dgm:pt>
    <dgm:pt modelId="{C4ADA7FC-DC2B-49FA-962E-D109E2FADDBD}">
      <dgm:prSet phldrT="[Tekst]" phldr="0"/>
      <dgm:spPr/>
      <dgm:t>
        <a:bodyPr/>
        <a:lstStyle/>
        <a:p>
          <a:r>
            <a:rPr lang="nl-BE" dirty="0"/>
            <a:t>Volken</a:t>
          </a:r>
          <a:br>
            <a:rPr lang="nl-BE" dirty="0"/>
          </a:br>
          <a:r>
            <a:rPr lang="nl-BE" dirty="0"/>
            <a:t>(zonder verbond)</a:t>
          </a:r>
          <a:endParaRPr lang="nl-NL" dirty="0"/>
        </a:p>
      </dgm:t>
    </dgm:pt>
    <dgm:pt modelId="{632FAF53-CCD4-4BA5-80FA-308860469E6D}" type="parTrans" cxnId="{29D1106E-5C2F-4BA3-8EC0-BD72E6B7C87D}">
      <dgm:prSet/>
      <dgm:spPr/>
      <dgm:t>
        <a:bodyPr/>
        <a:lstStyle/>
        <a:p>
          <a:endParaRPr lang="nl-NL"/>
        </a:p>
      </dgm:t>
    </dgm:pt>
    <dgm:pt modelId="{E5D1565C-A5DD-49D8-8383-D8424C3B7CBD}" type="sibTrans" cxnId="{29D1106E-5C2F-4BA3-8EC0-BD72E6B7C87D}">
      <dgm:prSet/>
      <dgm:spPr/>
      <dgm:t>
        <a:bodyPr/>
        <a:lstStyle/>
        <a:p>
          <a:endParaRPr lang="nl-NL"/>
        </a:p>
      </dgm:t>
    </dgm:pt>
    <dgm:pt modelId="{1B0F0DDD-F550-4A2B-A37C-EFAA460CBF10}">
      <dgm:prSet phldrT="[Tekst]" phldr="0"/>
      <dgm:spPr/>
      <dgm:t>
        <a:bodyPr/>
        <a:lstStyle/>
        <a:p>
          <a:r>
            <a:rPr lang="nl-BE" dirty="0"/>
            <a:t>Nieuw Israël</a:t>
          </a:r>
          <a:br>
            <a:rPr lang="nl-BE" dirty="0"/>
          </a:br>
          <a:r>
            <a:rPr lang="nl-BE" dirty="0"/>
            <a:t>(vervanging of -overname)</a:t>
          </a:r>
          <a:endParaRPr lang="nl-NL" dirty="0"/>
        </a:p>
      </dgm:t>
    </dgm:pt>
    <dgm:pt modelId="{137CAE51-EF52-4990-BB71-68B81C5AC3CD}" type="parTrans" cxnId="{FC2743CD-375F-4C8A-BC59-DA2C12AA3749}">
      <dgm:prSet/>
      <dgm:spPr/>
      <dgm:t>
        <a:bodyPr/>
        <a:lstStyle/>
        <a:p>
          <a:endParaRPr lang="nl-NL"/>
        </a:p>
      </dgm:t>
    </dgm:pt>
    <dgm:pt modelId="{09522EB4-A0D9-4D31-8683-56757716B6EC}" type="sibTrans" cxnId="{FC2743CD-375F-4C8A-BC59-DA2C12AA3749}">
      <dgm:prSet/>
      <dgm:spPr/>
      <dgm:t>
        <a:bodyPr/>
        <a:lstStyle/>
        <a:p>
          <a:endParaRPr lang="nl-NL"/>
        </a:p>
      </dgm:t>
    </dgm:pt>
    <dgm:pt modelId="{C8AFA497-7ECD-45DB-AE3E-30D2258BFE3C}" type="pres">
      <dgm:prSet presAssocID="{4BCFB618-C8B7-42B9-A21A-94F0242C24A8}" presName="linearFlow" presStyleCnt="0">
        <dgm:presLayoutVars>
          <dgm:dir/>
          <dgm:resizeHandles val="exact"/>
        </dgm:presLayoutVars>
      </dgm:prSet>
      <dgm:spPr/>
    </dgm:pt>
    <dgm:pt modelId="{71F32F8A-A168-438B-B083-11454ED8B459}" type="pres">
      <dgm:prSet presAssocID="{9D0F1BCA-1C10-4422-AB7A-830A0ABB19BC}" presName="node" presStyleLbl="node1" presStyleIdx="0" presStyleCnt="3">
        <dgm:presLayoutVars>
          <dgm:bulletEnabled val="1"/>
        </dgm:presLayoutVars>
      </dgm:prSet>
      <dgm:spPr/>
    </dgm:pt>
    <dgm:pt modelId="{65CBC14A-CE4A-4CDA-B238-91DAC39413B4}" type="pres">
      <dgm:prSet presAssocID="{B6F927EE-8E07-4345-AD1F-F5CEF485FCFD}" presName="spacerL" presStyleCnt="0"/>
      <dgm:spPr/>
    </dgm:pt>
    <dgm:pt modelId="{951466B5-1EBF-473D-B1C8-ACE91759C42D}" type="pres">
      <dgm:prSet presAssocID="{B6F927EE-8E07-4345-AD1F-F5CEF485FCFD}" presName="sibTrans" presStyleLbl="sibTrans2D1" presStyleIdx="0" presStyleCnt="2"/>
      <dgm:spPr/>
    </dgm:pt>
    <dgm:pt modelId="{98496A77-B052-4266-BF4E-5F85CDC4950B}" type="pres">
      <dgm:prSet presAssocID="{B6F927EE-8E07-4345-AD1F-F5CEF485FCFD}" presName="spacerR" presStyleCnt="0"/>
      <dgm:spPr/>
    </dgm:pt>
    <dgm:pt modelId="{CBD93C83-4A3C-4A74-9C32-A27705CC4142}" type="pres">
      <dgm:prSet presAssocID="{C4ADA7FC-DC2B-49FA-962E-D109E2FADDBD}" presName="node" presStyleLbl="node1" presStyleIdx="1" presStyleCnt="3">
        <dgm:presLayoutVars>
          <dgm:bulletEnabled val="1"/>
        </dgm:presLayoutVars>
      </dgm:prSet>
      <dgm:spPr/>
    </dgm:pt>
    <dgm:pt modelId="{EA75C3F7-F673-4031-8090-617B6DB040E4}" type="pres">
      <dgm:prSet presAssocID="{E5D1565C-A5DD-49D8-8383-D8424C3B7CBD}" presName="spacerL" presStyleCnt="0"/>
      <dgm:spPr/>
    </dgm:pt>
    <dgm:pt modelId="{10AC356E-BFA5-4B6D-9C75-B31E873E4E3A}" type="pres">
      <dgm:prSet presAssocID="{E5D1565C-A5DD-49D8-8383-D8424C3B7CBD}" presName="sibTrans" presStyleLbl="sibTrans2D1" presStyleIdx="1" presStyleCnt="2"/>
      <dgm:spPr/>
    </dgm:pt>
    <dgm:pt modelId="{3886234C-3DA1-43DC-874B-610255E62301}" type="pres">
      <dgm:prSet presAssocID="{E5D1565C-A5DD-49D8-8383-D8424C3B7CBD}" presName="spacerR" presStyleCnt="0"/>
      <dgm:spPr/>
    </dgm:pt>
    <dgm:pt modelId="{D3579CBB-356C-45D4-B5AE-4BEA22A80276}" type="pres">
      <dgm:prSet presAssocID="{1B0F0DDD-F550-4A2B-A37C-EFAA460CBF10}" presName="node" presStyleLbl="node1" presStyleIdx="2" presStyleCnt="3">
        <dgm:presLayoutVars>
          <dgm:bulletEnabled val="1"/>
        </dgm:presLayoutVars>
      </dgm:prSet>
      <dgm:spPr/>
    </dgm:pt>
  </dgm:ptLst>
  <dgm:cxnLst>
    <dgm:cxn modelId="{32927922-ABC5-4662-B685-D37330559F41}" type="presOf" srcId="{B6F927EE-8E07-4345-AD1F-F5CEF485FCFD}" destId="{951466B5-1EBF-473D-B1C8-ACE91759C42D}" srcOrd="0" destOrd="0" presId="urn:microsoft.com/office/officeart/2005/8/layout/equation1"/>
    <dgm:cxn modelId="{29D1106E-5C2F-4BA3-8EC0-BD72E6B7C87D}" srcId="{4BCFB618-C8B7-42B9-A21A-94F0242C24A8}" destId="{C4ADA7FC-DC2B-49FA-962E-D109E2FADDBD}" srcOrd="1" destOrd="0" parTransId="{632FAF53-CCD4-4BA5-80FA-308860469E6D}" sibTransId="{E5D1565C-A5DD-49D8-8383-D8424C3B7CBD}"/>
    <dgm:cxn modelId="{72BE4474-1810-482B-81F8-0BFEA8AA5FB6}" srcId="{4BCFB618-C8B7-42B9-A21A-94F0242C24A8}" destId="{9D0F1BCA-1C10-4422-AB7A-830A0ABB19BC}" srcOrd="0" destOrd="0" parTransId="{CBB4DBFA-AA31-4EC5-B359-26B32972A0D6}" sibTransId="{B6F927EE-8E07-4345-AD1F-F5CEF485FCFD}"/>
    <dgm:cxn modelId="{9F9B82C6-1556-4594-B7E2-26C80767CAB8}" type="presOf" srcId="{9D0F1BCA-1C10-4422-AB7A-830A0ABB19BC}" destId="{71F32F8A-A168-438B-B083-11454ED8B459}" srcOrd="0" destOrd="0" presId="urn:microsoft.com/office/officeart/2005/8/layout/equation1"/>
    <dgm:cxn modelId="{F45002CA-6BA3-4D38-B44A-A47F3B413A38}" type="presOf" srcId="{4BCFB618-C8B7-42B9-A21A-94F0242C24A8}" destId="{C8AFA497-7ECD-45DB-AE3E-30D2258BFE3C}" srcOrd="0" destOrd="0" presId="urn:microsoft.com/office/officeart/2005/8/layout/equation1"/>
    <dgm:cxn modelId="{FC2743CD-375F-4C8A-BC59-DA2C12AA3749}" srcId="{4BCFB618-C8B7-42B9-A21A-94F0242C24A8}" destId="{1B0F0DDD-F550-4A2B-A37C-EFAA460CBF10}" srcOrd="2" destOrd="0" parTransId="{137CAE51-EF52-4990-BB71-68B81C5AC3CD}" sibTransId="{09522EB4-A0D9-4D31-8683-56757716B6EC}"/>
    <dgm:cxn modelId="{3200D9D5-F3EA-485C-99CA-818B71F42FFE}" type="presOf" srcId="{1B0F0DDD-F550-4A2B-A37C-EFAA460CBF10}" destId="{D3579CBB-356C-45D4-B5AE-4BEA22A80276}" srcOrd="0" destOrd="0" presId="urn:microsoft.com/office/officeart/2005/8/layout/equation1"/>
    <dgm:cxn modelId="{35553AD9-A32A-4F80-BB9E-0694EC614B72}" type="presOf" srcId="{E5D1565C-A5DD-49D8-8383-D8424C3B7CBD}" destId="{10AC356E-BFA5-4B6D-9C75-B31E873E4E3A}" srcOrd="0" destOrd="0" presId="urn:microsoft.com/office/officeart/2005/8/layout/equation1"/>
    <dgm:cxn modelId="{7325EBFE-E9AB-4406-AF9F-FE207B8EA273}" type="presOf" srcId="{C4ADA7FC-DC2B-49FA-962E-D109E2FADDBD}" destId="{CBD93C83-4A3C-4A74-9C32-A27705CC4142}" srcOrd="0" destOrd="0" presId="urn:microsoft.com/office/officeart/2005/8/layout/equation1"/>
    <dgm:cxn modelId="{E3EF5977-FA97-4135-AC68-5872A0A2F863}" type="presParOf" srcId="{C8AFA497-7ECD-45DB-AE3E-30D2258BFE3C}" destId="{71F32F8A-A168-438B-B083-11454ED8B459}" srcOrd="0" destOrd="0" presId="urn:microsoft.com/office/officeart/2005/8/layout/equation1"/>
    <dgm:cxn modelId="{9F851090-AF25-4913-8976-0AB5CE17B99E}" type="presParOf" srcId="{C8AFA497-7ECD-45DB-AE3E-30D2258BFE3C}" destId="{65CBC14A-CE4A-4CDA-B238-91DAC39413B4}" srcOrd="1" destOrd="0" presId="urn:microsoft.com/office/officeart/2005/8/layout/equation1"/>
    <dgm:cxn modelId="{62EEA72F-2E21-49F3-81E1-F4C47CFE7ACA}" type="presParOf" srcId="{C8AFA497-7ECD-45DB-AE3E-30D2258BFE3C}" destId="{951466B5-1EBF-473D-B1C8-ACE91759C42D}" srcOrd="2" destOrd="0" presId="urn:microsoft.com/office/officeart/2005/8/layout/equation1"/>
    <dgm:cxn modelId="{CFAA05E5-49B8-490B-96D3-290B7DB1BA97}" type="presParOf" srcId="{C8AFA497-7ECD-45DB-AE3E-30D2258BFE3C}" destId="{98496A77-B052-4266-BF4E-5F85CDC4950B}" srcOrd="3" destOrd="0" presId="urn:microsoft.com/office/officeart/2005/8/layout/equation1"/>
    <dgm:cxn modelId="{223D1994-BD5B-404F-A8E5-E1E301841D48}" type="presParOf" srcId="{C8AFA497-7ECD-45DB-AE3E-30D2258BFE3C}" destId="{CBD93C83-4A3C-4A74-9C32-A27705CC4142}" srcOrd="4" destOrd="0" presId="urn:microsoft.com/office/officeart/2005/8/layout/equation1"/>
    <dgm:cxn modelId="{83321EA3-7C4F-413C-8379-5070EF80F097}" type="presParOf" srcId="{C8AFA497-7ECD-45DB-AE3E-30D2258BFE3C}" destId="{EA75C3F7-F673-4031-8090-617B6DB040E4}" srcOrd="5" destOrd="0" presId="urn:microsoft.com/office/officeart/2005/8/layout/equation1"/>
    <dgm:cxn modelId="{9567CBF0-EA5F-4A2F-A599-5FF369BBA98A}" type="presParOf" srcId="{C8AFA497-7ECD-45DB-AE3E-30D2258BFE3C}" destId="{10AC356E-BFA5-4B6D-9C75-B31E873E4E3A}" srcOrd="6" destOrd="0" presId="urn:microsoft.com/office/officeart/2005/8/layout/equation1"/>
    <dgm:cxn modelId="{F277F35E-95DD-4AA5-80BF-7A85DE60CE9F}" type="presParOf" srcId="{C8AFA497-7ECD-45DB-AE3E-30D2258BFE3C}" destId="{3886234C-3DA1-43DC-874B-610255E62301}" srcOrd="7" destOrd="0" presId="urn:microsoft.com/office/officeart/2005/8/layout/equation1"/>
    <dgm:cxn modelId="{017CF395-B29D-439D-9D30-9269C173ED3C}" type="presParOf" srcId="{C8AFA497-7ECD-45DB-AE3E-30D2258BFE3C}" destId="{D3579CBB-356C-45D4-B5AE-4BEA22A80276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BCFB618-C8B7-42B9-A21A-94F0242C24A8}" type="doc">
      <dgm:prSet loTypeId="urn:microsoft.com/office/officeart/2005/8/layout/equation1" loCatId="relationship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nl-NL"/>
        </a:p>
      </dgm:t>
    </dgm:pt>
    <dgm:pt modelId="{9D0F1BCA-1C10-4422-AB7A-830A0ABB19BC}">
      <dgm:prSet phldrT="[Tekst]" phldr="0"/>
      <dgm:spPr/>
      <dgm:t>
        <a:bodyPr/>
        <a:lstStyle/>
        <a:p>
          <a:r>
            <a:rPr lang="nl-BE" dirty="0"/>
            <a:t>Israël</a:t>
          </a:r>
          <a:br>
            <a:rPr lang="nl-BE" dirty="0"/>
          </a:br>
          <a:r>
            <a:rPr lang="nl-BE" dirty="0"/>
            <a:t>(Sinaï-verbond)</a:t>
          </a:r>
          <a:endParaRPr lang="nl-NL" dirty="0"/>
        </a:p>
      </dgm:t>
    </dgm:pt>
    <dgm:pt modelId="{CBB4DBFA-AA31-4EC5-B359-26B32972A0D6}" type="parTrans" cxnId="{72BE4474-1810-482B-81F8-0BFEA8AA5FB6}">
      <dgm:prSet/>
      <dgm:spPr/>
      <dgm:t>
        <a:bodyPr/>
        <a:lstStyle/>
        <a:p>
          <a:endParaRPr lang="nl-NL"/>
        </a:p>
      </dgm:t>
    </dgm:pt>
    <dgm:pt modelId="{B6F927EE-8E07-4345-AD1F-F5CEF485FCFD}" type="sibTrans" cxnId="{72BE4474-1810-482B-81F8-0BFEA8AA5FB6}">
      <dgm:prSet/>
      <dgm:spPr/>
      <dgm:t>
        <a:bodyPr/>
        <a:lstStyle/>
        <a:p>
          <a:endParaRPr lang="nl-NL"/>
        </a:p>
      </dgm:t>
    </dgm:pt>
    <dgm:pt modelId="{C4ADA7FC-DC2B-49FA-962E-D109E2FADDBD}">
      <dgm:prSet phldrT="[Tekst]" phldr="0"/>
      <dgm:spPr/>
      <dgm:t>
        <a:bodyPr/>
        <a:lstStyle/>
        <a:p>
          <a:r>
            <a:rPr lang="nl-BE" dirty="0"/>
            <a:t>Volken</a:t>
          </a:r>
          <a:br>
            <a:rPr lang="nl-BE" dirty="0"/>
          </a:br>
          <a:r>
            <a:rPr lang="nl-BE" dirty="0"/>
            <a:t>(zonder verbond)</a:t>
          </a:r>
          <a:endParaRPr lang="nl-NL" dirty="0"/>
        </a:p>
      </dgm:t>
    </dgm:pt>
    <dgm:pt modelId="{632FAF53-CCD4-4BA5-80FA-308860469E6D}" type="parTrans" cxnId="{29D1106E-5C2F-4BA3-8EC0-BD72E6B7C87D}">
      <dgm:prSet/>
      <dgm:spPr/>
      <dgm:t>
        <a:bodyPr/>
        <a:lstStyle/>
        <a:p>
          <a:endParaRPr lang="nl-NL"/>
        </a:p>
      </dgm:t>
    </dgm:pt>
    <dgm:pt modelId="{E5D1565C-A5DD-49D8-8383-D8424C3B7CBD}" type="sibTrans" cxnId="{29D1106E-5C2F-4BA3-8EC0-BD72E6B7C87D}">
      <dgm:prSet/>
      <dgm:spPr/>
      <dgm:t>
        <a:bodyPr/>
        <a:lstStyle/>
        <a:p>
          <a:endParaRPr lang="nl-NL"/>
        </a:p>
      </dgm:t>
    </dgm:pt>
    <dgm:pt modelId="{1B0F0DDD-F550-4A2B-A37C-EFAA460CBF10}">
      <dgm:prSet phldrT="[Tekst]" phldr="0"/>
      <dgm:spPr/>
      <dgm:t>
        <a:bodyPr/>
        <a:lstStyle/>
        <a:p>
          <a:r>
            <a:rPr lang="nl-BE" dirty="0"/>
            <a:t>Kerk</a:t>
          </a:r>
          <a:br>
            <a:rPr lang="nl-BE" dirty="0"/>
          </a:br>
          <a:r>
            <a:rPr lang="nl-BE" dirty="0"/>
            <a:t>(Israël met verbond en samen in Christus)</a:t>
          </a:r>
          <a:endParaRPr lang="nl-NL" dirty="0"/>
        </a:p>
      </dgm:t>
    </dgm:pt>
    <dgm:pt modelId="{137CAE51-EF52-4990-BB71-68B81C5AC3CD}" type="parTrans" cxnId="{FC2743CD-375F-4C8A-BC59-DA2C12AA3749}">
      <dgm:prSet/>
      <dgm:spPr/>
      <dgm:t>
        <a:bodyPr/>
        <a:lstStyle/>
        <a:p>
          <a:endParaRPr lang="nl-NL"/>
        </a:p>
      </dgm:t>
    </dgm:pt>
    <dgm:pt modelId="{09522EB4-A0D9-4D31-8683-56757716B6EC}" type="sibTrans" cxnId="{FC2743CD-375F-4C8A-BC59-DA2C12AA3749}">
      <dgm:prSet/>
      <dgm:spPr/>
      <dgm:t>
        <a:bodyPr/>
        <a:lstStyle/>
        <a:p>
          <a:endParaRPr lang="nl-NL"/>
        </a:p>
      </dgm:t>
    </dgm:pt>
    <dgm:pt modelId="{C8AFA497-7ECD-45DB-AE3E-30D2258BFE3C}" type="pres">
      <dgm:prSet presAssocID="{4BCFB618-C8B7-42B9-A21A-94F0242C24A8}" presName="linearFlow" presStyleCnt="0">
        <dgm:presLayoutVars>
          <dgm:dir/>
          <dgm:resizeHandles val="exact"/>
        </dgm:presLayoutVars>
      </dgm:prSet>
      <dgm:spPr/>
    </dgm:pt>
    <dgm:pt modelId="{71F32F8A-A168-438B-B083-11454ED8B459}" type="pres">
      <dgm:prSet presAssocID="{9D0F1BCA-1C10-4422-AB7A-830A0ABB19BC}" presName="node" presStyleLbl="node1" presStyleIdx="0" presStyleCnt="3">
        <dgm:presLayoutVars>
          <dgm:bulletEnabled val="1"/>
        </dgm:presLayoutVars>
      </dgm:prSet>
      <dgm:spPr/>
    </dgm:pt>
    <dgm:pt modelId="{65CBC14A-CE4A-4CDA-B238-91DAC39413B4}" type="pres">
      <dgm:prSet presAssocID="{B6F927EE-8E07-4345-AD1F-F5CEF485FCFD}" presName="spacerL" presStyleCnt="0"/>
      <dgm:spPr/>
    </dgm:pt>
    <dgm:pt modelId="{951466B5-1EBF-473D-B1C8-ACE91759C42D}" type="pres">
      <dgm:prSet presAssocID="{B6F927EE-8E07-4345-AD1F-F5CEF485FCFD}" presName="sibTrans" presStyleLbl="sibTrans2D1" presStyleIdx="0" presStyleCnt="2"/>
      <dgm:spPr/>
    </dgm:pt>
    <dgm:pt modelId="{98496A77-B052-4266-BF4E-5F85CDC4950B}" type="pres">
      <dgm:prSet presAssocID="{B6F927EE-8E07-4345-AD1F-F5CEF485FCFD}" presName="spacerR" presStyleCnt="0"/>
      <dgm:spPr/>
    </dgm:pt>
    <dgm:pt modelId="{CBD93C83-4A3C-4A74-9C32-A27705CC4142}" type="pres">
      <dgm:prSet presAssocID="{C4ADA7FC-DC2B-49FA-962E-D109E2FADDBD}" presName="node" presStyleLbl="node1" presStyleIdx="1" presStyleCnt="3">
        <dgm:presLayoutVars>
          <dgm:bulletEnabled val="1"/>
        </dgm:presLayoutVars>
      </dgm:prSet>
      <dgm:spPr/>
    </dgm:pt>
    <dgm:pt modelId="{EA75C3F7-F673-4031-8090-617B6DB040E4}" type="pres">
      <dgm:prSet presAssocID="{E5D1565C-A5DD-49D8-8383-D8424C3B7CBD}" presName="spacerL" presStyleCnt="0"/>
      <dgm:spPr/>
    </dgm:pt>
    <dgm:pt modelId="{10AC356E-BFA5-4B6D-9C75-B31E873E4E3A}" type="pres">
      <dgm:prSet presAssocID="{E5D1565C-A5DD-49D8-8383-D8424C3B7CBD}" presName="sibTrans" presStyleLbl="sibTrans2D1" presStyleIdx="1" presStyleCnt="2"/>
      <dgm:spPr/>
    </dgm:pt>
    <dgm:pt modelId="{3886234C-3DA1-43DC-874B-610255E62301}" type="pres">
      <dgm:prSet presAssocID="{E5D1565C-A5DD-49D8-8383-D8424C3B7CBD}" presName="spacerR" presStyleCnt="0"/>
      <dgm:spPr/>
    </dgm:pt>
    <dgm:pt modelId="{D3579CBB-356C-45D4-B5AE-4BEA22A80276}" type="pres">
      <dgm:prSet presAssocID="{1B0F0DDD-F550-4A2B-A37C-EFAA460CBF10}" presName="node" presStyleLbl="node1" presStyleIdx="2" presStyleCnt="3">
        <dgm:presLayoutVars>
          <dgm:bulletEnabled val="1"/>
        </dgm:presLayoutVars>
      </dgm:prSet>
      <dgm:spPr/>
    </dgm:pt>
  </dgm:ptLst>
  <dgm:cxnLst>
    <dgm:cxn modelId="{32927922-ABC5-4662-B685-D37330559F41}" type="presOf" srcId="{B6F927EE-8E07-4345-AD1F-F5CEF485FCFD}" destId="{951466B5-1EBF-473D-B1C8-ACE91759C42D}" srcOrd="0" destOrd="0" presId="urn:microsoft.com/office/officeart/2005/8/layout/equation1"/>
    <dgm:cxn modelId="{29D1106E-5C2F-4BA3-8EC0-BD72E6B7C87D}" srcId="{4BCFB618-C8B7-42B9-A21A-94F0242C24A8}" destId="{C4ADA7FC-DC2B-49FA-962E-D109E2FADDBD}" srcOrd="1" destOrd="0" parTransId="{632FAF53-CCD4-4BA5-80FA-308860469E6D}" sibTransId="{E5D1565C-A5DD-49D8-8383-D8424C3B7CBD}"/>
    <dgm:cxn modelId="{72BE4474-1810-482B-81F8-0BFEA8AA5FB6}" srcId="{4BCFB618-C8B7-42B9-A21A-94F0242C24A8}" destId="{9D0F1BCA-1C10-4422-AB7A-830A0ABB19BC}" srcOrd="0" destOrd="0" parTransId="{CBB4DBFA-AA31-4EC5-B359-26B32972A0D6}" sibTransId="{B6F927EE-8E07-4345-AD1F-F5CEF485FCFD}"/>
    <dgm:cxn modelId="{9F9B82C6-1556-4594-B7E2-26C80767CAB8}" type="presOf" srcId="{9D0F1BCA-1C10-4422-AB7A-830A0ABB19BC}" destId="{71F32F8A-A168-438B-B083-11454ED8B459}" srcOrd="0" destOrd="0" presId="urn:microsoft.com/office/officeart/2005/8/layout/equation1"/>
    <dgm:cxn modelId="{F45002CA-6BA3-4D38-B44A-A47F3B413A38}" type="presOf" srcId="{4BCFB618-C8B7-42B9-A21A-94F0242C24A8}" destId="{C8AFA497-7ECD-45DB-AE3E-30D2258BFE3C}" srcOrd="0" destOrd="0" presId="urn:microsoft.com/office/officeart/2005/8/layout/equation1"/>
    <dgm:cxn modelId="{FC2743CD-375F-4C8A-BC59-DA2C12AA3749}" srcId="{4BCFB618-C8B7-42B9-A21A-94F0242C24A8}" destId="{1B0F0DDD-F550-4A2B-A37C-EFAA460CBF10}" srcOrd="2" destOrd="0" parTransId="{137CAE51-EF52-4990-BB71-68B81C5AC3CD}" sibTransId="{09522EB4-A0D9-4D31-8683-56757716B6EC}"/>
    <dgm:cxn modelId="{3200D9D5-F3EA-485C-99CA-818B71F42FFE}" type="presOf" srcId="{1B0F0DDD-F550-4A2B-A37C-EFAA460CBF10}" destId="{D3579CBB-356C-45D4-B5AE-4BEA22A80276}" srcOrd="0" destOrd="0" presId="urn:microsoft.com/office/officeart/2005/8/layout/equation1"/>
    <dgm:cxn modelId="{35553AD9-A32A-4F80-BB9E-0694EC614B72}" type="presOf" srcId="{E5D1565C-A5DD-49D8-8383-D8424C3B7CBD}" destId="{10AC356E-BFA5-4B6D-9C75-B31E873E4E3A}" srcOrd="0" destOrd="0" presId="urn:microsoft.com/office/officeart/2005/8/layout/equation1"/>
    <dgm:cxn modelId="{7325EBFE-E9AB-4406-AF9F-FE207B8EA273}" type="presOf" srcId="{C4ADA7FC-DC2B-49FA-962E-D109E2FADDBD}" destId="{CBD93C83-4A3C-4A74-9C32-A27705CC4142}" srcOrd="0" destOrd="0" presId="urn:microsoft.com/office/officeart/2005/8/layout/equation1"/>
    <dgm:cxn modelId="{E3EF5977-FA97-4135-AC68-5872A0A2F863}" type="presParOf" srcId="{C8AFA497-7ECD-45DB-AE3E-30D2258BFE3C}" destId="{71F32F8A-A168-438B-B083-11454ED8B459}" srcOrd="0" destOrd="0" presId="urn:microsoft.com/office/officeart/2005/8/layout/equation1"/>
    <dgm:cxn modelId="{9F851090-AF25-4913-8976-0AB5CE17B99E}" type="presParOf" srcId="{C8AFA497-7ECD-45DB-AE3E-30D2258BFE3C}" destId="{65CBC14A-CE4A-4CDA-B238-91DAC39413B4}" srcOrd="1" destOrd="0" presId="urn:microsoft.com/office/officeart/2005/8/layout/equation1"/>
    <dgm:cxn modelId="{62EEA72F-2E21-49F3-81E1-F4C47CFE7ACA}" type="presParOf" srcId="{C8AFA497-7ECD-45DB-AE3E-30D2258BFE3C}" destId="{951466B5-1EBF-473D-B1C8-ACE91759C42D}" srcOrd="2" destOrd="0" presId="urn:microsoft.com/office/officeart/2005/8/layout/equation1"/>
    <dgm:cxn modelId="{CFAA05E5-49B8-490B-96D3-290B7DB1BA97}" type="presParOf" srcId="{C8AFA497-7ECD-45DB-AE3E-30D2258BFE3C}" destId="{98496A77-B052-4266-BF4E-5F85CDC4950B}" srcOrd="3" destOrd="0" presId="urn:microsoft.com/office/officeart/2005/8/layout/equation1"/>
    <dgm:cxn modelId="{223D1994-BD5B-404F-A8E5-E1E301841D48}" type="presParOf" srcId="{C8AFA497-7ECD-45DB-AE3E-30D2258BFE3C}" destId="{CBD93C83-4A3C-4A74-9C32-A27705CC4142}" srcOrd="4" destOrd="0" presId="urn:microsoft.com/office/officeart/2005/8/layout/equation1"/>
    <dgm:cxn modelId="{83321EA3-7C4F-413C-8379-5070EF80F097}" type="presParOf" srcId="{C8AFA497-7ECD-45DB-AE3E-30D2258BFE3C}" destId="{EA75C3F7-F673-4031-8090-617B6DB040E4}" srcOrd="5" destOrd="0" presId="urn:microsoft.com/office/officeart/2005/8/layout/equation1"/>
    <dgm:cxn modelId="{9567CBF0-EA5F-4A2F-A599-5FF369BBA98A}" type="presParOf" srcId="{C8AFA497-7ECD-45DB-AE3E-30D2258BFE3C}" destId="{10AC356E-BFA5-4B6D-9C75-B31E873E4E3A}" srcOrd="6" destOrd="0" presId="urn:microsoft.com/office/officeart/2005/8/layout/equation1"/>
    <dgm:cxn modelId="{F277F35E-95DD-4AA5-80BF-7A85DE60CE9F}" type="presParOf" srcId="{C8AFA497-7ECD-45DB-AE3E-30D2258BFE3C}" destId="{3886234C-3DA1-43DC-874B-610255E62301}" srcOrd="7" destOrd="0" presId="urn:microsoft.com/office/officeart/2005/8/layout/equation1"/>
    <dgm:cxn modelId="{017CF395-B29D-439D-9D30-9269C173ED3C}" type="presParOf" srcId="{C8AFA497-7ECD-45DB-AE3E-30D2258BFE3C}" destId="{D3579CBB-356C-45D4-B5AE-4BEA22A80276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BCFB618-C8B7-42B9-A21A-94F0242C24A8}" type="doc">
      <dgm:prSet loTypeId="urn:microsoft.com/office/officeart/2005/8/layout/equation1" loCatId="relationship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nl-NL"/>
        </a:p>
      </dgm:t>
    </dgm:pt>
    <dgm:pt modelId="{9D0F1BCA-1C10-4422-AB7A-830A0ABB19BC}">
      <dgm:prSet phldrT="[Tekst]" phldr="0"/>
      <dgm:spPr/>
      <dgm:t>
        <a:bodyPr/>
        <a:lstStyle/>
        <a:p>
          <a:r>
            <a:rPr lang="nl-BE" dirty="0"/>
            <a:t>Timoteüs</a:t>
          </a:r>
          <a:br>
            <a:rPr lang="nl-BE" dirty="0"/>
          </a:br>
          <a:r>
            <a:rPr lang="nl-BE" dirty="0"/>
            <a:t>(Sinaï-verbond)</a:t>
          </a:r>
          <a:endParaRPr lang="nl-NL" dirty="0"/>
        </a:p>
      </dgm:t>
    </dgm:pt>
    <dgm:pt modelId="{CBB4DBFA-AA31-4EC5-B359-26B32972A0D6}" type="parTrans" cxnId="{72BE4474-1810-482B-81F8-0BFEA8AA5FB6}">
      <dgm:prSet/>
      <dgm:spPr/>
      <dgm:t>
        <a:bodyPr/>
        <a:lstStyle/>
        <a:p>
          <a:endParaRPr lang="nl-NL"/>
        </a:p>
      </dgm:t>
    </dgm:pt>
    <dgm:pt modelId="{B6F927EE-8E07-4345-AD1F-F5CEF485FCFD}" type="sibTrans" cxnId="{72BE4474-1810-482B-81F8-0BFEA8AA5FB6}">
      <dgm:prSet/>
      <dgm:spPr/>
      <dgm:t>
        <a:bodyPr/>
        <a:lstStyle/>
        <a:p>
          <a:endParaRPr lang="nl-NL"/>
        </a:p>
      </dgm:t>
    </dgm:pt>
    <dgm:pt modelId="{C4ADA7FC-DC2B-49FA-962E-D109E2FADDBD}">
      <dgm:prSet phldrT="[Tekst]" phldr="0"/>
      <dgm:spPr/>
      <dgm:t>
        <a:bodyPr/>
        <a:lstStyle/>
        <a:p>
          <a:r>
            <a:rPr lang="nl-BE" dirty="0"/>
            <a:t>Titus</a:t>
          </a:r>
          <a:br>
            <a:rPr lang="nl-BE" dirty="0"/>
          </a:br>
          <a:r>
            <a:rPr lang="nl-BE" dirty="0"/>
            <a:t>(zonder verbond)</a:t>
          </a:r>
          <a:endParaRPr lang="nl-NL" dirty="0"/>
        </a:p>
      </dgm:t>
    </dgm:pt>
    <dgm:pt modelId="{632FAF53-CCD4-4BA5-80FA-308860469E6D}" type="parTrans" cxnId="{29D1106E-5C2F-4BA3-8EC0-BD72E6B7C87D}">
      <dgm:prSet/>
      <dgm:spPr/>
      <dgm:t>
        <a:bodyPr/>
        <a:lstStyle/>
        <a:p>
          <a:endParaRPr lang="nl-NL"/>
        </a:p>
      </dgm:t>
    </dgm:pt>
    <dgm:pt modelId="{E5D1565C-A5DD-49D8-8383-D8424C3B7CBD}" type="sibTrans" cxnId="{29D1106E-5C2F-4BA3-8EC0-BD72E6B7C87D}">
      <dgm:prSet/>
      <dgm:spPr/>
      <dgm:t>
        <a:bodyPr/>
        <a:lstStyle/>
        <a:p>
          <a:endParaRPr lang="nl-NL"/>
        </a:p>
      </dgm:t>
    </dgm:pt>
    <dgm:pt modelId="{1B0F0DDD-F550-4A2B-A37C-EFAA460CBF10}">
      <dgm:prSet phldrT="[Tekst]" phldr="0"/>
      <dgm:spPr/>
      <dgm:t>
        <a:bodyPr/>
        <a:lstStyle/>
        <a:p>
          <a:r>
            <a:rPr lang="nl-BE" dirty="0"/>
            <a:t>Timoteüs: besnijdenis</a:t>
          </a:r>
          <a:br>
            <a:rPr lang="nl-BE" dirty="0"/>
          </a:br>
          <a:r>
            <a:rPr lang="nl-BE" dirty="0"/>
            <a:t>Titus: geen besnijdenis</a:t>
          </a:r>
          <a:endParaRPr lang="nl-NL" dirty="0"/>
        </a:p>
      </dgm:t>
    </dgm:pt>
    <dgm:pt modelId="{137CAE51-EF52-4990-BB71-68B81C5AC3CD}" type="parTrans" cxnId="{FC2743CD-375F-4C8A-BC59-DA2C12AA3749}">
      <dgm:prSet/>
      <dgm:spPr/>
      <dgm:t>
        <a:bodyPr/>
        <a:lstStyle/>
        <a:p>
          <a:endParaRPr lang="nl-NL"/>
        </a:p>
      </dgm:t>
    </dgm:pt>
    <dgm:pt modelId="{09522EB4-A0D9-4D31-8683-56757716B6EC}" type="sibTrans" cxnId="{FC2743CD-375F-4C8A-BC59-DA2C12AA3749}">
      <dgm:prSet/>
      <dgm:spPr/>
      <dgm:t>
        <a:bodyPr/>
        <a:lstStyle/>
        <a:p>
          <a:endParaRPr lang="nl-NL"/>
        </a:p>
      </dgm:t>
    </dgm:pt>
    <dgm:pt modelId="{C8AFA497-7ECD-45DB-AE3E-30D2258BFE3C}" type="pres">
      <dgm:prSet presAssocID="{4BCFB618-C8B7-42B9-A21A-94F0242C24A8}" presName="linearFlow" presStyleCnt="0">
        <dgm:presLayoutVars>
          <dgm:dir/>
          <dgm:resizeHandles val="exact"/>
        </dgm:presLayoutVars>
      </dgm:prSet>
      <dgm:spPr/>
    </dgm:pt>
    <dgm:pt modelId="{71F32F8A-A168-438B-B083-11454ED8B459}" type="pres">
      <dgm:prSet presAssocID="{9D0F1BCA-1C10-4422-AB7A-830A0ABB19BC}" presName="node" presStyleLbl="node1" presStyleIdx="0" presStyleCnt="3">
        <dgm:presLayoutVars>
          <dgm:bulletEnabled val="1"/>
        </dgm:presLayoutVars>
      </dgm:prSet>
      <dgm:spPr/>
    </dgm:pt>
    <dgm:pt modelId="{65CBC14A-CE4A-4CDA-B238-91DAC39413B4}" type="pres">
      <dgm:prSet presAssocID="{B6F927EE-8E07-4345-AD1F-F5CEF485FCFD}" presName="spacerL" presStyleCnt="0"/>
      <dgm:spPr/>
    </dgm:pt>
    <dgm:pt modelId="{951466B5-1EBF-473D-B1C8-ACE91759C42D}" type="pres">
      <dgm:prSet presAssocID="{B6F927EE-8E07-4345-AD1F-F5CEF485FCFD}" presName="sibTrans" presStyleLbl="sibTrans2D1" presStyleIdx="0" presStyleCnt="2"/>
      <dgm:spPr/>
    </dgm:pt>
    <dgm:pt modelId="{98496A77-B052-4266-BF4E-5F85CDC4950B}" type="pres">
      <dgm:prSet presAssocID="{B6F927EE-8E07-4345-AD1F-F5CEF485FCFD}" presName="spacerR" presStyleCnt="0"/>
      <dgm:spPr/>
    </dgm:pt>
    <dgm:pt modelId="{CBD93C83-4A3C-4A74-9C32-A27705CC4142}" type="pres">
      <dgm:prSet presAssocID="{C4ADA7FC-DC2B-49FA-962E-D109E2FADDBD}" presName="node" presStyleLbl="node1" presStyleIdx="1" presStyleCnt="3">
        <dgm:presLayoutVars>
          <dgm:bulletEnabled val="1"/>
        </dgm:presLayoutVars>
      </dgm:prSet>
      <dgm:spPr/>
    </dgm:pt>
    <dgm:pt modelId="{EA75C3F7-F673-4031-8090-617B6DB040E4}" type="pres">
      <dgm:prSet presAssocID="{E5D1565C-A5DD-49D8-8383-D8424C3B7CBD}" presName="spacerL" presStyleCnt="0"/>
      <dgm:spPr/>
    </dgm:pt>
    <dgm:pt modelId="{10AC356E-BFA5-4B6D-9C75-B31E873E4E3A}" type="pres">
      <dgm:prSet presAssocID="{E5D1565C-A5DD-49D8-8383-D8424C3B7CBD}" presName="sibTrans" presStyleLbl="sibTrans2D1" presStyleIdx="1" presStyleCnt="2"/>
      <dgm:spPr/>
    </dgm:pt>
    <dgm:pt modelId="{3886234C-3DA1-43DC-874B-610255E62301}" type="pres">
      <dgm:prSet presAssocID="{E5D1565C-A5DD-49D8-8383-D8424C3B7CBD}" presName="spacerR" presStyleCnt="0"/>
      <dgm:spPr/>
    </dgm:pt>
    <dgm:pt modelId="{D3579CBB-356C-45D4-B5AE-4BEA22A80276}" type="pres">
      <dgm:prSet presAssocID="{1B0F0DDD-F550-4A2B-A37C-EFAA460CBF10}" presName="node" presStyleLbl="node1" presStyleIdx="2" presStyleCnt="3">
        <dgm:presLayoutVars>
          <dgm:bulletEnabled val="1"/>
        </dgm:presLayoutVars>
      </dgm:prSet>
      <dgm:spPr/>
    </dgm:pt>
  </dgm:ptLst>
  <dgm:cxnLst>
    <dgm:cxn modelId="{32927922-ABC5-4662-B685-D37330559F41}" type="presOf" srcId="{B6F927EE-8E07-4345-AD1F-F5CEF485FCFD}" destId="{951466B5-1EBF-473D-B1C8-ACE91759C42D}" srcOrd="0" destOrd="0" presId="urn:microsoft.com/office/officeart/2005/8/layout/equation1"/>
    <dgm:cxn modelId="{29D1106E-5C2F-4BA3-8EC0-BD72E6B7C87D}" srcId="{4BCFB618-C8B7-42B9-A21A-94F0242C24A8}" destId="{C4ADA7FC-DC2B-49FA-962E-D109E2FADDBD}" srcOrd="1" destOrd="0" parTransId="{632FAF53-CCD4-4BA5-80FA-308860469E6D}" sibTransId="{E5D1565C-A5DD-49D8-8383-D8424C3B7CBD}"/>
    <dgm:cxn modelId="{72BE4474-1810-482B-81F8-0BFEA8AA5FB6}" srcId="{4BCFB618-C8B7-42B9-A21A-94F0242C24A8}" destId="{9D0F1BCA-1C10-4422-AB7A-830A0ABB19BC}" srcOrd="0" destOrd="0" parTransId="{CBB4DBFA-AA31-4EC5-B359-26B32972A0D6}" sibTransId="{B6F927EE-8E07-4345-AD1F-F5CEF485FCFD}"/>
    <dgm:cxn modelId="{9F9B82C6-1556-4594-B7E2-26C80767CAB8}" type="presOf" srcId="{9D0F1BCA-1C10-4422-AB7A-830A0ABB19BC}" destId="{71F32F8A-A168-438B-B083-11454ED8B459}" srcOrd="0" destOrd="0" presId="urn:microsoft.com/office/officeart/2005/8/layout/equation1"/>
    <dgm:cxn modelId="{F45002CA-6BA3-4D38-B44A-A47F3B413A38}" type="presOf" srcId="{4BCFB618-C8B7-42B9-A21A-94F0242C24A8}" destId="{C8AFA497-7ECD-45DB-AE3E-30D2258BFE3C}" srcOrd="0" destOrd="0" presId="urn:microsoft.com/office/officeart/2005/8/layout/equation1"/>
    <dgm:cxn modelId="{FC2743CD-375F-4C8A-BC59-DA2C12AA3749}" srcId="{4BCFB618-C8B7-42B9-A21A-94F0242C24A8}" destId="{1B0F0DDD-F550-4A2B-A37C-EFAA460CBF10}" srcOrd="2" destOrd="0" parTransId="{137CAE51-EF52-4990-BB71-68B81C5AC3CD}" sibTransId="{09522EB4-A0D9-4D31-8683-56757716B6EC}"/>
    <dgm:cxn modelId="{3200D9D5-F3EA-485C-99CA-818B71F42FFE}" type="presOf" srcId="{1B0F0DDD-F550-4A2B-A37C-EFAA460CBF10}" destId="{D3579CBB-356C-45D4-B5AE-4BEA22A80276}" srcOrd="0" destOrd="0" presId="urn:microsoft.com/office/officeart/2005/8/layout/equation1"/>
    <dgm:cxn modelId="{35553AD9-A32A-4F80-BB9E-0694EC614B72}" type="presOf" srcId="{E5D1565C-A5DD-49D8-8383-D8424C3B7CBD}" destId="{10AC356E-BFA5-4B6D-9C75-B31E873E4E3A}" srcOrd="0" destOrd="0" presId="urn:microsoft.com/office/officeart/2005/8/layout/equation1"/>
    <dgm:cxn modelId="{7325EBFE-E9AB-4406-AF9F-FE207B8EA273}" type="presOf" srcId="{C4ADA7FC-DC2B-49FA-962E-D109E2FADDBD}" destId="{CBD93C83-4A3C-4A74-9C32-A27705CC4142}" srcOrd="0" destOrd="0" presId="urn:microsoft.com/office/officeart/2005/8/layout/equation1"/>
    <dgm:cxn modelId="{E3EF5977-FA97-4135-AC68-5872A0A2F863}" type="presParOf" srcId="{C8AFA497-7ECD-45DB-AE3E-30D2258BFE3C}" destId="{71F32F8A-A168-438B-B083-11454ED8B459}" srcOrd="0" destOrd="0" presId="urn:microsoft.com/office/officeart/2005/8/layout/equation1"/>
    <dgm:cxn modelId="{9F851090-AF25-4913-8976-0AB5CE17B99E}" type="presParOf" srcId="{C8AFA497-7ECD-45DB-AE3E-30D2258BFE3C}" destId="{65CBC14A-CE4A-4CDA-B238-91DAC39413B4}" srcOrd="1" destOrd="0" presId="urn:microsoft.com/office/officeart/2005/8/layout/equation1"/>
    <dgm:cxn modelId="{62EEA72F-2E21-49F3-81E1-F4C47CFE7ACA}" type="presParOf" srcId="{C8AFA497-7ECD-45DB-AE3E-30D2258BFE3C}" destId="{951466B5-1EBF-473D-B1C8-ACE91759C42D}" srcOrd="2" destOrd="0" presId="urn:microsoft.com/office/officeart/2005/8/layout/equation1"/>
    <dgm:cxn modelId="{CFAA05E5-49B8-490B-96D3-290B7DB1BA97}" type="presParOf" srcId="{C8AFA497-7ECD-45DB-AE3E-30D2258BFE3C}" destId="{98496A77-B052-4266-BF4E-5F85CDC4950B}" srcOrd="3" destOrd="0" presId="urn:microsoft.com/office/officeart/2005/8/layout/equation1"/>
    <dgm:cxn modelId="{223D1994-BD5B-404F-A8E5-E1E301841D48}" type="presParOf" srcId="{C8AFA497-7ECD-45DB-AE3E-30D2258BFE3C}" destId="{CBD93C83-4A3C-4A74-9C32-A27705CC4142}" srcOrd="4" destOrd="0" presId="urn:microsoft.com/office/officeart/2005/8/layout/equation1"/>
    <dgm:cxn modelId="{83321EA3-7C4F-413C-8379-5070EF80F097}" type="presParOf" srcId="{C8AFA497-7ECD-45DB-AE3E-30D2258BFE3C}" destId="{EA75C3F7-F673-4031-8090-617B6DB040E4}" srcOrd="5" destOrd="0" presId="urn:microsoft.com/office/officeart/2005/8/layout/equation1"/>
    <dgm:cxn modelId="{9567CBF0-EA5F-4A2F-A599-5FF369BBA98A}" type="presParOf" srcId="{C8AFA497-7ECD-45DB-AE3E-30D2258BFE3C}" destId="{10AC356E-BFA5-4B6D-9C75-B31E873E4E3A}" srcOrd="6" destOrd="0" presId="urn:microsoft.com/office/officeart/2005/8/layout/equation1"/>
    <dgm:cxn modelId="{F277F35E-95DD-4AA5-80BF-7A85DE60CE9F}" type="presParOf" srcId="{C8AFA497-7ECD-45DB-AE3E-30D2258BFE3C}" destId="{3886234C-3DA1-43DC-874B-610255E62301}" srcOrd="7" destOrd="0" presId="urn:microsoft.com/office/officeart/2005/8/layout/equation1"/>
    <dgm:cxn modelId="{017CF395-B29D-439D-9D30-9269C173ED3C}" type="presParOf" srcId="{C8AFA497-7ECD-45DB-AE3E-30D2258BFE3C}" destId="{D3579CBB-356C-45D4-B5AE-4BEA22A80276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107589-716B-47C5-8A08-3D837552AC19}">
      <dsp:nvSpPr>
        <dsp:cNvPr id="0" name=""/>
        <dsp:cNvSpPr/>
      </dsp:nvSpPr>
      <dsp:spPr>
        <a:xfrm>
          <a:off x="4097" y="10210"/>
          <a:ext cx="3583204" cy="35832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5400" kern="1200" dirty="0"/>
            <a:t>Beloften van God</a:t>
          </a:r>
          <a:endParaRPr lang="nl-NL" sz="5400" kern="1200" dirty="0"/>
        </a:p>
      </dsp:txBody>
      <dsp:txXfrm>
        <a:off x="528845" y="534958"/>
        <a:ext cx="2533708" cy="2533708"/>
      </dsp:txXfrm>
    </dsp:sp>
    <dsp:sp modelId="{95D0E072-EE0F-436E-AB57-DCD84A2607E8}">
      <dsp:nvSpPr>
        <dsp:cNvPr id="0" name=""/>
        <dsp:cNvSpPr/>
      </dsp:nvSpPr>
      <dsp:spPr>
        <a:xfrm>
          <a:off x="4124783" y="1135336"/>
          <a:ext cx="1139459" cy="1332952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4300" kern="1200"/>
        </a:p>
      </dsp:txBody>
      <dsp:txXfrm>
        <a:off x="4124783" y="1401926"/>
        <a:ext cx="797621" cy="799772"/>
      </dsp:txXfrm>
    </dsp:sp>
    <dsp:sp modelId="{EAA78332-AA48-40DC-A4DC-C78133E00A5E}">
      <dsp:nvSpPr>
        <dsp:cNvPr id="0" name=""/>
        <dsp:cNvSpPr/>
      </dsp:nvSpPr>
      <dsp:spPr>
        <a:xfrm>
          <a:off x="5737225" y="10210"/>
          <a:ext cx="3583204" cy="35832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5400" kern="1200"/>
            <a:t>Geloof</a:t>
          </a:r>
          <a:endParaRPr lang="nl-NL" sz="5400" kern="1200" dirty="0"/>
        </a:p>
      </dsp:txBody>
      <dsp:txXfrm>
        <a:off x="6261973" y="534958"/>
        <a:ext cx="2533708" cy="25337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BA3C51-9D23-4675-B2BA-0849796C876E}">
      <dsp:nvSpPr>
        <dsp:cNvPr id="0" name=""/>
        <dsp:cNvSpPr/>
      </dsp:nvSpPr>
      <dsp:spPr>
        <a:xfrm>
          <a:off x="1116" y="0"/>
          <a:ext cx="2902148" cy="4709195"/>
        </a:xfrm>
        <a:prstGeom prst="roundRect">
          <a:avLst>
            <a:gd name="adj" fmla="val 1000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3900" kern="1200" dirty="0"/>
            <a:t>3x schepping</a:t>
          </a:r>
          <a:endParaRPr lang="nl-NL" sz="3900" kern="1200" dirty="0"/>
        </a:p>
      </dsp:txBody>
      <dsp:txXfrm>
        <a:off x="1116" y="0"/>
        <a:ext cx="2902148" cy="1412758"/>
      </dsp:txXfrm>
    </dsp:sp>
    <dsp:sp modelId="{0568BB27-A2AD-4B3D-A0F2-9F75E3497577}">
      <dsp:nvSpPr>
        <dsp:cNvPr id="0" name=""/>
        <dsp:cNvSpPr/>
      </dsp:nvSpPr>
      <dsp:spPr>
        <a:xfrm>
          <a:off x="291331" y="1413160"/>
          <a:ext cx="2321718" cy="92516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500" kern="1200" dirty="0"/>
            <a:t>Adam (Hos.6:7)</a:t>
          </a:r>
          <a:endParaRPr lang="nl-NL" sz="2500" kern="1200" dirty="0"/>
        </a:p>
      </dsp:txBody>
      <dsp:txXfrm>
        <a:off x="318428" y="1440257"/>
        <a:ext cx="2267524" cy="870974"/>
      </dsp:txXfrm>
    </dsp:sp>
    <dsp:sp modelId="{8F398908-04CE-4DDE-841C-17AADAFA7494}">
      <dsp:nvSpPr>
        <dsp:cNvPr id="0" name=""/>
        <dsp:cNvSpPr/>
      </dsp:nvSpPr>
      <dsp:spPr>
        <a:xfrm>
          <a:off x="291331" y="2480662"/>
          <a:ext cx="2321718" cy="92516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500" kern="1200" dirty="0" err="1"/>
            <a:t>Noach</a:t>
          </a:r>
          <a:r>
            <a:rPr lang="nl-BE" sz="2500" kern="1200" dirty="0"/>
            <a:t> (Gen.9:9-17)</a:t>
          </a:r>
          <a:endParaRPr lang="nl-NL" sz="2500" kern="1200" dirty="0"/>
        </a:p>
      </dsp:txBody>
      <dsp:txXfrm>
        <a:off x="318428" y="2507759"/>
        <a:ext cx="2267524" cy="870974"/>
      </dsp:txXfrm>
    </dsp:sp>
    <dsp:sp modelId="{CFA8C013-55AE-4DBE-BFD3-06C95A77EEDB}">
      <dsp:nvSpPr>
        <dsp:cNvPr id="0" name=""/>
        <dsp:cNvSpPr/>
      </dsp:nvSpPr>
      <dsp:spPr>
        <a:xfrm>
          <a:off x="291331" y="3548164"/>
          <a:ext cx="2321718" cy="92516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500" kern="1200" dirty="0"/>
            <a:t>Hemel (Jer.33:20,25)</a:t>
          </a:r>
          <a:endParaRPr lang="nl-NL" sz="2500" kern="1200" dirty="0"/>
        </a:p>
      </dsp:txBody>
      <dsp:txXfrm>
        <a:off x="318428" y="3575261"/>
        <a:ext cx="2267524" cy="870974"/>
      </dsp:txXfrm>
    </dsp:sp>
    <dsp:sp modelId="{386404D7-8B06-4154-AE68-96D25CB16C30}">
      <dsp:nvSpPr>
        <dsp:cNvPr id="0" name=""/>
        <dsp:cNvSpPr/>
      </dsp:nvSpPr>
      <dsp:spPr>
        <a:xfrm>
          <a:off x="3120925" y="0"/>
          <a:ext cx="2902148" cy="4709195"/>
        </a:xfrm>
        <a:prstGeom prst="roundRect">
          <a:avLst>
            <a:gd name="adj" fmla="val 1000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3900" kern="1200" dirty="0"/>
            <a:t>3x</a:t>
          </a:r>
          <a:br>
            <a:rPr lang="nl-BE" sz="3900" kern="1200" dirty="0"/>
          </a:br>
          <a:r>
            <a:rPr lang="nl-BE" sz="3900" kern="1200" dirty="0"/>
            <a:t>Israël</a:t>
          </a:r>
          <a:endParaRPr lang="nl-NL" sz="3900" kern="1200" dirty="0"/>
        </a:p>
      </dsp:txBody>
      <dsp:txXfrm>
        <a:off x="3120925" y="0"/>
        <a:ext cx="2902148" cy="1412758"/>
      </dsp:txXfrm>
    </dsp:sp>
    <dsp:sp modelId="{B344C37F-A855-4BCC-80B1-3C9E53BEDA22}">
      <dsp:nvSpPr>
        <dsp:cNvPr id="0" name=""/>
        <dsp:cNvSpPr/>
      </dsp:nvSpPr>
      <dsp:spPr>
        <a:xfrm>
          <a:off x="3411140" y="1413160"/>
          <a:ext cx="2321718" cy="92516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500" kern="1200" dirty="0"/>
            <a:t>Sinaï (Ex.-Num.)</a:t>
          </a:r>
          <a:endParaRPr lang="nl-NL" sz="2500" kern="1200" dirty="0"/>
        </a:p>
      </dsp:txBody>
      <dsp:txXfrm>
        <a:off x="3438237" y="1440257"/>
        <a:ext cx="2267524" cy="870974"/>
      </dsp:txXfrm>
    </dsp:sp>
    <dsp:sp modelId="{46C039FF-8A85-4949-BB16-F8C9CEA10C06}">
      <dsp:nvSpPr>
        <dsp:cNvPr id="0" name=""/>
        <dsp:cNvSpPr/>
      </dsp:nvSpPr>
      <dsp:spPr>
        <a:xfrm>
          <a:off x="3411140" y="2480662"/>
          <a:ext cx="2321718" cy="92516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500" kern="1200" dirty="0"/>
            <a:t>Moab (Deut.)</a:t>
          </a:r>
          <a:endParaRPr lang="nl-NL" sz="2500" kern="1200" dirty="0"/>
        </a:p>
      </dsp:txBody>
      <dsp:txXfrm>
        <a:off x="3438237" y="2507759"/>
        <a:ext cx="2267524" cy="870974"/>
      </dsp:txXfrm>
    </dsp:sp>
    <dsp:sp modelId="{F103B392-6211-49CC-89CF-0CCBD3AD6DF6}">
      <dsp:nvSpPr>
        <dsp:cNvPr id="0" name=""/>
        <dsp:cNvSpPr/>
      </dsp:nvSpPr>
      <dsp:spPr>
        <a:xfrm>
          <a:off x="3411140" y="3548164"/>
          <a:ext cx="2321718" cy="92516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500" kern="1200"/>
            <a:t>Nieuwe verbond (Jer.31-33)</a:t>
          </a:r>
          <a:endParaRPr lang="nl-NL" sz="2500" kern="1200" dirty="0"/>
        </a:p>
      </dsp:txBody>
      <dsp:txXfrm>
        <a:off x="3438237" y="3575261"/>
        <a:ext cx="2267524" cy="870974"/>
      </dsp:txXfrm>
    </dsp:sp>
    <dsp:sp modelId="{0314D727-7468-4FED-8097-F254B2B0EFE6}">
      <dsp:nvSpPr>
        <dsp:cNvPr id="0" name=""/>
        <dsp:cNvSpPr/>
      </dsp:nvSpPr>
      <dsp:spPr>
        <a:xfrm>
          <a:off x="6240735" y="0"/>
          <a:ext cx="2902148" cy="4709195"/>
        </a:xfrm>
        <a:prstGeom prst="roundRect">
          <a:avLst>
            <a:gd name="adj" fmla="val 1000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3900" kern="1200"/>
            <a:t>3x</a:t>
          </a:r>
          <a:br>
            <a:rPr lang="nl-BE" sz="3900" kern="1200"/>
          </a:br>
          <a:r>
            <a:rPr lang="nl-BE" sz="3900" kern="1200"/>
            <a:t>mens</a:t>
          </a:r>
          <a:endParaRPr lang="nl-NL" sz="3900" kern="1200" dirty="0"/>
        </a:p>
      </dsp:txBody>
      <dsp:txXfrm>
        <a:off x="6240735" y="0"/>
        <a:ext cx="2902148" cy="1412758"/>
      </dsp:txXfrm>
    </dsp:sp>
    <dsp:sp modelId="{4D07484F-7038-4872-AE79-76570A2C0AA7}">
      <dsp:nvSpPr>
        <dsp:cNvPr id="0" name=""/>
        <dsp:cNvSpPr/>
      </dsp:nvSpPr>
      <dsp:spPr>
        <a:xfrm>
          <a:off x="6530950" y="1413160"/>
          <a:ext cx="2321718" cy="92516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500" kern="1200" dirty="0"/>
            <a:t>Abraham (Gen.15:18)</a:t>
          </a:r>
          <a:endParaRPr lang="nl-NL" sz="2500" kern="1200" dirty="0"/>
        </a:p>
      </dsp:txBody>
      <dsp:txXfrm>
        <a:off x="6558047" y="1440257"/>
        <a:ext cx="2267524" cy="870974"/>
      </dsp:txXfrm>
    </dsp:sp>
    <dsp:sp modelId="{8CEF2E2A-C9C9-4834-98A6-A82C186B3D4F}">
      <dsp:nvSpPr>
        <dsp:cNvPr id="0" name=""/>
        <dsp:cNvSpPr/>
      </dsp:nvSpPr>
      <dsp:spPr>
        <a:xfrm>
          <a:off x="6530950" y="2480662"/>
          <a:ext cx="2321718" cy="92516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500" kern="1200" dirty="0"/>
            <a:t>Levi/</a:t>
          </a:r>
          <a:r>
            <a:rPr lang="nl-BE" sz="2500" kern="1200" dirty="0" err="1"/>
            <a:t>Pinechas</a:t>
          </a:r>
          <a:r>
            <a:rPr lang="nl-BE" sz="2500" kern="1200" dirty="0"/>
            <a:t> (Mal.2:4-8)</a:t>
          </a:r>
          <a:endParaRPr lang="nl-NL" sz="2500" kern="1200" dirty="0"/>
        </a:p>
      </dsp:txBody>
      <dsp:txXfrm>
        <a:off x="6558047" y="2507759"/>
        <a:ext cx="2267524" cy="870974"/>
      </dsp:txXfrm>
    </dsp:sp>
    <dsp:sp modelId="{A9EFA72D-6F33-4684-8017-6564DEF34778}">
      <dsp:nvSpPr>
        <dsp:cNvPr id="0" name=""/>
        <dsp:cNvSpPr/>
      </dsp:nvSpPr>
      <dsp:spPr>
        <a:xfrm>
          <a:off x="6530950" y="3548164"/>
          <a:ext cx="2321718" cy="92516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500" kern="1200" dirty="0"/>
            <a:t>David (2Sam.7:14)</a:t>
          </a:r>
          <a:endParaRPr lang="nl-NL" sz="2500" kern="1200" dirty="0"/>
        </a:p>
      </dsp:txBody>
      <dsp:txXfrm>
        <a:off x="6558047" y="3575261"/>
        <a:ext cx="2267524" cy="87097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18D02C-5775-4BBA-9D22-7D0CAF1A8869}">
      <dsp:nvSpPr>
        <dsp:cNvPr id="0" name=""/>
        <dsp:cNvSpPr/>
      </dsp:nvSpPr>
      <dsp:spPr>
        <a:xfrm>
          <a:off x="4746" y="47108"/>
          <a:ext cx="1471452" cy="88287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200" kern="1200" dirty="0"/>
            <a:t>Volken</a:t>
          </a:r>
          <a:br>
            <a:rPr lang="nl-BE" sz="2200" kern="1200" dirty="0"/>
          </a:br>
          <a:r>
            <a:rPr lang="nl-BE" sz="2200" kern="1200" dirty="0"/>
            <a:t>(Gen.1)</a:t>
          </a:r>
          <a:endParaRPr lang="nl-NL" sz="2200" kern="1200" dirty="0"/>
        </a:p>
      </dsp:txBody>
      <dsp:txXfrm>
        <a:off x="30604" y="72966"/>
        <a:ext cx="1419736" cy="831155"/>
      </dsp:txXfrm>
    </dsp:sp>
    <dsp:sp modelId="{36B7210F-C383-4D32-80C2-67FA96C3169B}">
      <dsp:nvSpPr>
        <dsp:cNvPr id="0" name=""/>
        <dsp:cNvSpPr/>
      </dsp:nvSpPr>
      <dsp:spPr>
        <a:xfrm>
          <a:off x="1623344" y="306083"/>
          <a:ext cx="311947" cy="364920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500" kern="1200"/>
        </a:p>
      </dsp:txBody>
      <dsp:txXfrm>
        <a:off x="1623344" y="379067"/>
        <a:ext cx="218363" cy="218952"/>
      </dsp:txXfrm>
    </dsp:sp>
    <dsp:sp modelId="{5B6D1DD8-B754-4979-94F2-4402F56CC39D}">
      <dsp:nvSpPr>
        <dsp:cNvPr id="0" name=""/>
        <dsp:cNvSpPr/>
      </dsp:nvSpPr>
      <dsp:spPr>
        <a:xfrm>
          <a:off x="2064780" y="47108"/>
          <a:ext cx="1471452" cy="88287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200" kern="1200"/>
            <a:t>12 Stammen</a:t>
          </a:r>
          <a:endParaRPr lang="nl-NL" sz="2200" kern="1200"/>
        </a:p>
      </dsp:txBody>
      <dsp:txXfrm>
        <a:off x="2090638" y="72966"/>
        <a:ext cx="1419736" cy="831155"/>
      </dsp:txXfrm>
    </dsp:sp>
    <dsp:sp modelId="{5BBD5A8F-B026-48EE-AB41-48D58C1B3B87}">
      <dsp:nvSpPr>
        <dsp:cNvPr id="0" name=""/>
        <dsp:cNvSpPr/>
      </dsp:nvSpPr>
      <dsp:spPr>
        <a:xfrm>
          <a:off x="3683377" y="306083"/>
          <a:ext cx="311947" cy="364920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500" kern="1200"/>
        </a:p>
      </dsp:txBody>
      <dsp:txXfrm>
        <a:off x="3683377" y="379067"/>
        <a:ext cx="218363" cy="218952"/>
      </dsp:txXfrm>
    </dsp:sp>
    <dsp:sp modelId="{B19C9149-94A7-4627-A05F-6EB70148B567}">
      <dsp:nvSpPr>
        <dsp:cNvPr id="0" name=""/>
        <dsp:cNvSpPr/>
      </dsp:nvSpPr>
      <dsp:spPr>
        <a:xfrm>
          <a:off x="4124813" y="47108"/>
          <a:ext cx="1471452" cy="88287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200" kern="1200"/>
            <a:t>Christus</a:t>
          </a:r>
          <a:endParaRPr lang="nl-NL" sz="2200" kern="1200"/>
        </a:p>
      </dsp:txBody>
      <dsp:txXfrm>
        <a:off x="4150671" y="72966"/>
        <a:ext cx="1419736" cy="831155"/>
      </dsp:txXfrm>
    </dsp:sp>
    <dsp:sp modelId="{5DF6843A-8F7A-4CE3-9DEF-3FF18D0109E3}">
      <dsp:nvSpPr>
        <dsp:cNvPr id="0" name=""/>
        <dsp:cNvSpPr/>
      </dsp:nvSpPr>
      <dsp:spPr>
        <a:xfrm>
          <a:off x="5743411" y="306083"/>
          <a:ext cx="311947" cy="364920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500" kern="1200"/>
        </a:p>
      </dsp:txBody>
      <dsp:txXfrm>
        <a:off x="5743411" y="379067"/>
        <a:ext cx="218363" cy="218952"/>
      </dsp:txXfrm>
    </dsp:sp>
    <dsp:sp modelId="{6E6A1058-60B9-45E1-B475-A8368F9C38D6}">
      <dsp:nvSpPr>
        <dsp:cNvPr id="0" name=""/>
        <dsp:cNvSpPr/>
      </dsp:nvSpPr>
      <dsp:spPr>
        <a:xfrm>
          <a:off x="6184847" y="47108"/>
          <a:ext cx="1471452" cy="88287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200" kern="1200"/>
            <a:t>12 Stammen</a:t>
          </a:r>
          <a:endParaRPr lang="nl-NL" sz="2200" kern="1200"/>
        </a:p>
      </dsp:txBody>
      <dsp:txXfrm>
        <a:off x="6210705" y="72966"/>
        <a:ext cx="1419736" cy="831155"/>
      </dsp:txXfrm>
    </dsp:sp>
    <dsp:sp modelId="{0D9A486E-6287-4B66-85E0-BB14F953B4DA}">
      <dsp:nvSpPr>
        <dsp:cNvPr id="0" name=""/>
        <dsp:cNvSpPr/>
      </dsp:nvSpPr>
      <dsp:spPr>
        <a:xfrm>
          <a:off x="7803445" y="306083"/>
          <a:ext cx="311947" cy="364920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500" kern="1200"/>
        </a:p>
      </dsp:txBody>
      <dsp:txXfrm>
        <a:off x="7803445" y="379067"/>
        <a:ext cx="218363" cy="218952"/>
      </dsp:txXfrm>
    </dsp:sp>
    <dsp:sp modelId="{D9975363-3F40-46EF-975E-9B6C51E45860}">
      <dsp:nvSpPr>
        <dsp:cNvPr id="0" name=""/>
        <dsp:cNvSpPr/>
      </dsp:nvSpPr>
      <dsp:spPr>
        <a:xfrm>
          <a:off x="8244880" y="47108"/>
          <a:ext cx="1471452" cy="88287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200" kern="1200"/>
            <a:t>Volken</a:t>
          </a:r>
          <a:br>
            <a:rPr lang="nl-BE" sz="2200" kern="1200"/>
          </a:br>
          <a:r>
            <a:rPr lang="nl-BE" sz="2200" kern="1200"/>
            <a:t>(Op.21-22)</a:t>
          </a:r>
          <a:endParaRPr lang="nl-NL" sz="2200" kern="1200"/>
        </a:p>
      </dsp:txBody>
      <dsp:txXfrm>
        <a:off x="8270738" y="72966"/>
        <a:ext cx="1419736" cy="83115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F33B96-C0C5-41AA-9A37-811B04FA60B2}">
      <dsp:nvSpPr>
        <dsp:cNvPr id="0" name=""/>
        <dsp:cNvSpPr/>
      </dsp:nvSpPr>
      <dsp:spPr>
        <a:xfrm>
          <a:off x="0" y="2039"/>
          <a:ext cx="9721079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733443-5D40-4006-84BB-78DC702C17DB}">
      <dsp:nvSpPr>
        <dsp:cNvPr id="0" name=""/>
        <dsp:cNvSpPr/>
      </dsp:nvSpPr>
      <dsp:spPr>
        <a:xfrm>
          <a:off x="0" y="2039"/>
          <a:ext cx="1944216" cy="13907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t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4500" kern="1200" dirty="0"/>
            <a:t>Israël</a:t>
          </a:r>
          <a:endParaRPr lang="nl-NL" sz="4500" kern="1200" dirty="0"/>
        </a:p>
      </dsp:txBody>
      <dsp:txXfrm>
        <a:off x="0" y="2039"/>
        <a:ext cx="1944216" cy="1390794"/>
      </dsp:txXfrm>
    </dsp:sp>
    <dsp:sp modelId="{4F1A0CFC-2396-48A5-919A-4BE0429C0469}">
      <dsp:nvSpPr>
        <dsp:cNvPr id="0" name=""/>
        <dsp:cNvSpPr/>
      </dsp:nvSpPr>
      <dsp:spPr>
        <a:xfrm>
          <a:off x="2090032" y="23770"/>
          <a:ext cx="7631047" cy="4346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000" kern="1200" dirty="0"/>
            <a:t>Sinds Gen.12</a:t>
          </a:r>
          <a:endParaRPr lang="nl-NL" sz="2000" kern="1200" dirty="0"/>
        </a:p>
      </dsp:txBody>
      <dsp:txXfrm>
        <a:off x="2090032" y="23770"/>
        <a:ext cx="7631047" cy="434623"/>
      </dsp:txXfrm>
    </dsp:sp>
    <dsp:sp modelId="{B15C3D40-278C-4A10-ADCA-3B4DBEC48D89}">
      <dsp:nvSpPr>
        <dsp:cNvPr id="0" name=""/>
        <dsp:cNvSpPr/>
      </dsp:nvSpPr>
      <dsp:spPr>
        <a:xfrm>
          <a:off x="1944216" y="458393"/>
          <a:ext cx="7776864" cy="0"/>
        </a:xfrm>
        <a:prstGeom prst="line">
          <a:avLst/>
        </a:prstGeom>
        <a:solidFill>
          <a:schemeClr val="dk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25941A-0E16-4BEE-BCD6-E870A4A603A2}">
      <dsp:nvSpPr>
        <dsp:cNvPr id="0" name=""/>
        <dsp:cNvSpPr/>
      </dsp:nvSpPr>
      <dsp:spPr>
        <a:xfrm>
          <a:off x="2090032" y="480125"/>
          <a:ext cx="7631047" cy="4346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000" kern="1200" dirty="0"/>
            <a:t>Eén volk</a:t>
          </a:r>
          <a:endParaRPr lang="nl-NL" sz="2000" kern="1200" dirty="0"/>
        </a:p>
      </dsp:txBody>
      <dsp:txXfrm>
        <a:off x="2090032" y="480125"/>
        <a:ext cx="7631047" cy="434623"/>
      </dsp:txXfrm>
    </dsp:sp>
    <dsp:sp modelId="{CF95D130-006D-4390-A220-2BE8A897A748}">
      <dsp:nvSpPr>
        <dsp:cNvPr id="0" name=""/>
        <dsp:cNvSpPr/>
      </dsp:nvSpPr>
      <dsp:spPr>
        <a:xfrm>
          <a:off x="1944216" y="914748"/>
          <a:ext cx="7776864" cy="0"/>
        </a:xfrm>
        <a:prstGeom prst="line">
          <a:avLst/>
        </a:prstGeom>
        <a:solidFill>
          <a:schemeClr val="dk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275269-2942-4A9C-97B2-67B372F27806}">
      <dsp:nvSpPr>
        <dsp:cNvPr id="0" name=""/>
        <dsp:cNvSpPr/>
      </dsp:nvSpPr>
      <dsp:spPr>
        <a:xfrm>
          <a:off x="2090032" y="936479"/>
          <a:ext cx="7631047" cy="4346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000" kern="1200"/>
            <a:t>Ongelovigen inclusief</a:t>
          </a:r>
          <a:endParaRPr lang="nl-NL" sz="2000" kern="1200" dirty="0"/>
        </a:p>
      </dsp:txBody>
      <dsp:txXfrm>
        <a:off x="2090032" y="936479"/>
        <a:ext cx="7631047" cy="434623"/>
      </dsp:txXfrm>
    </dsp:sp>
    <dsp:sp modelId="{20A529D9-C1A8-487F-B27E-992008AE7361}">
      <dsp:nvSpPr>
        <dsp:cNvPr id="0" name=""/>
        <dsp:cNvSpPr/>
      </dsp:nvSpPr>
      <dsp:spPr>
        <a:xfrm>
          <a:off x="1944216" y="1371102"/>
          <a:ext cx="7776864" cy="0"/>
        </a:xfrm>
        <a:prstGeom prst="line">
          <a:avLst/>
        </a:prstGeom>
        <a:solidFill>
          <a:schemeClr val="dk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CA36E4-08FE-45FB-9DF3-BD9EC91192E2}">
      <dsp:nvSpPr>
        <dsp:cNvPr id="0" name=""/>
        <dsp:cNvSpPr/>
      </dsp:nvSpPr>
      <dsp:spPr>
        <a:xfrm>
          <a:off x="0" y="1392834"/>
          <a:ext cx="9721079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D861EF-0C06-4452-B14A-C8F808D78E4B}">
      <dsp:nvSpPr>
        <dsp:cNvPr id="0" name=""/>
        <dsp:cNvSpPr/>
      </dsp:nvSpPr>
      <dsp:spPr>
        <a:xfrm>
          <a:off x="0" y="1392834"/>
          <a:ext cx="1944216" cy="13907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t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4500" kern="1200" dirty="0"/>
            <a:t>Kerk</a:t>
          </a:r>
          <a:endParaRPr lang="nl-NL" sz="4500" kern="1200" dirty="0"/>
        </a:p>
      </dsp:txBody>
      <dsp:txXfrm>
        <a:off x="0" y="1392834"/>
        <a:ext cx="1944216" cy="1390794"/>
      </dsp:txXfrm>
    </dsp:sp>
    <dsp:sp modelId="{7C149B27-5426-4078-A2B2-4CDD50E95AAB}">
      <dsp:nvSpPr>
        <dsp:cNvPr id="0" name=""/>
        <dsp:cNvSpPr/>
      </dsp:nvSpPr>
      <dsp:spPr>
        <a:xfrm>
          <a:off x="2090032" y="1414565"/>
          <a:ext cx="7631047" cy="4346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000" kern="1200" dirty="0"/>
            <a:t>Sinds Hand. 2</a:t>
          </a:r>
          <a:endParaRPr lang="nl-NL" sz="2000" kern="1200" dirty="0"/>
        </a:p>
      </dsp:txBody>
      <dsp:txXfrm>
        <a:off x="2090032" y="1414565"/>
        <a:ext cx="7631047" cy="434623"/>
      </dsp:txXfrm>
    </dsp:sp>
    <dsp:sp modelId="{52470394-1277-4CDB-ACF3-E9E3073FE7F2}">
      <dsp:nvSpPr>
        <dsp:cNvPr id="0" name=""/>
        <dsp:cNvSpPr/>
      </dsp:nvSpPr>
      <dsp:spPr>
        <a:xfrm>
          <a:off x="1944216" y="1849188"/>
          <a:ext cx="7776864" cy="0"/>
        </a:xfrm>
        <a:prstGeom prst="line">
          <a:avLst/>
        </a:prstGeom>
        <a:solidFill>
          <a:schemeClr val="dk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B10754-3EA9-49BA-B5AA-AB21D317D6E7}">
      <dsp:nvSpPr>
        <dsp:cNvPr id="0" name=""/>
        <dsp:cNvSpPr/>
      </dsp:nvSpPr>
      <dsp:spPr>
        <a:xfrm>
          <a:off x="2090032" y="1870919"/>
          <a:ext cx="7631047" cy="4346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000" kern="1200" dirty="0"/>
            <a:t>Meerdere volken</a:t>
          </a:r>
          <a:endParaRPr lang="nl-NL" sz="2000" kern="1200" dirty="0"/>
        </a:p>
      </dsp:txBody>
      <dsp:txXfrm>
        <a:off x="2090032" y="1870919"/>
        <a:ext cx="7631047" cy="434623"/>
      </dsp:txXfrm>
    </dsp:sp>
    <dsp:sp modelId="{B71E1343-FA59-408B-A9F5-D4C15AC6538B}">
      <dsp:nvSpPr>
        <dsp:cNvPr id="0" name=""/>
        <dsp:cNvSpPr/>
      </dsp:nvSpPr>
      <dsp:spPr>
        <a:xfrm>
          <a:off x="1944216" y="2305543"/>
          <a:ext cx="7776864" cy="0"/>
        </a:xfrm>
        <a:prstGeom prst="line">
          <a:avLst/>
        </a:prstGeom>
        <a:solidFill>
          <a:schemeClr val="dk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37A111-36BB-4ECC-8667-C9692EE48009}">
      <dsp:nvSpPr>
        <dsp:cNvPr id="0" name=""/>
        <dsp:cNvSpPr/>
      </dsp:nvSpPr>
      <dsp:spPr>
        <a:xfrm>
          <a:off x="2090032" y="2327274"/>
          <a:ext cx="7631047" cy="4346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000" kern="1200" dirty="0"/>
            <a:t>Enkel gelovigen</a:t>
          </a:r>
          <a:endParaRPr lang="nl-NL" sz="2000" kern="1200" dirty="0"/>
        </a:p>
      </dsp:txBody>
      <dsp:txXfrm>
        <a:off x="2090032" y="2327274"/>
        <a:ext cx="7631047" cy="434623"/>
      </dsp:txXfrm>
    </dsp:sp>
    <dsp:sp modelId="{A4EBC9AC-9A04-4E39-A32A-033B98414F45}">
      <dsp:nvSpPr>
        <dsp:cNvPr id="0" name=""/>
        <dsp:cNvSpPr/>
      </dsp:nvSpPr>
      <dsp:spPr>
        <a:xfrm>
          <a:off x="1944216" y="2761897"/>
          <a:ext cx="7776864" cy="0"/>
        </a:xfrm>
        <a:prstGeom prst="line">
          <a:avLst/>
        </a:prstGeom>
        <a:solidFill>
          <a:schemeClr val="dk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C0C092-DE08-4C02-8E92-E25207F6B25D}">
      <dsp:nvSpPr>
        <dsp:cNvPr id="0" name=""/>
        <dsp:cNvSpPr/>
      </dsp:nvSpPr>
      <dsp:spPr>
        <a:xfrm>
          <a:off x="0" y="2783628"/>
          <a:ext cx="9721079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03BC93-F691-436F-99FE-10BD37FD246B}">
      <dsp:nvSpPr>
        <dsp:cNvPr id="0" name=""/>
        <dsp:cNvSpPr/>
      </dsp:nvSpPr>
      <dsp:spPr>
        <a:xfrm>
          <a:off x="0" y="2783628"/>
          <a:ext cx="1944216" cy="13907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t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4500" kern="1200" dirty="0"/>
            <a:t>Samen</a:t>
          </a:r>
          <a:endParaRPr lang="nl-NL" sz="4500" kern="1200" dirty="0"/>
        </a:p>
      </dsp:txBody>
      <dsp:txXfrm>
        <a:off x="0" y="2783628"/>
        <a:ext cx="1944216" cy="1390794"/>
      </dsp:txXfrm>
    </dsp:sp>
    <dsp:sp modelId="{06D2B0BE-0E8E-4C57-A6D3-857944450456}">
      <dsp:nvSpPr>
        <dsp:cNvPr id="0" name=""/>
        <dsp:cNvSpPr/>
      </dsp:nvSpPr>
      <dsp:spPr>
        <a:xfrm>
          <a:off x="2090032" y="2805360"/>
          <a:ext cx="7631047" cy="4346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000" kern="1200" dirty="0"/>
            <a:t>God bekend maken</a:t>
          </a:r>
          <a:endParaRPr lang="nl-NL" sz="2000" kern="1200" dirty="0"/>
        </a:p>
      </dsp:txBody>
      <dsp:txXfrm>
        <a:off x="2090032" y="2805360"/>
        <a:ext cx="7631047" cy="434623"/>
      </dsp:txXfrm>
    </dsp:sp>
    <dsp:sp modelId="{892448D4-ADEC-4BA8-800E-BD849719E3DE}">
      <dsp:nvSpPr>
        <dsp:cNvPr id="0" name=""/>
        <dsp:cNvSpPr/>
      </dsp:nvSpPr>
      <dsp:spPr>
        <a:xfrm>
          <a:off x="1944216" y="3239983"/>
          <a:ext cx="7776864" cy="0"/>
        </a:xfrm>
        <a:prstGeom prst="line">
          <a:avLst/>
        </a:prstGeom>
        <a:solidFill>
          <a:schemeClr val="dk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E68B7C-89B4-48E4-95FA-970D4BADC09E}">
      <dsp:nvSpPr>
        <dsp:cNvPr id="0" name=""/>
        <dsp:cNvSpPr/>
      </dsp:nvSpPr>
      <dsp:spPr>
        <a:xfrm>
          <a:off x="2090032" y="3261714"/>
          <a:ext cx="7631047" cy="4346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000" kern="1200" dirty="0"/>
            <a:t>Verlost door Jezus</a:t>
          </a:r>
          <a:endParaRPr lang="nl-NL" sz="2000" kern="1200" dirty="0"/>
        </a:p>
      </dsp:txBody>
      <dsp:txXfrm>
        <a:off x="2090032" y="3261714"/>
        <a:ext cx="7631047" cy="434623"/>
      </dsp:txXfrm>
    </dsp:sp>
    <dsp:sp modelId="{E583F57E-16A5-4384-8E2D-E2D94C38FFB9}">
      <dsp:nvSpPr>
        <dsp:cNvPr id="0" name=""/>
        <dsp:cNvSpPr/>
      </dsp:nvSpPr>
      <dsp:spPr>
        <a:xfrm>
          <a:off x="1944216" y="3696337"/>
          <a:ext cx="7776864" cy="0"/>
        </a:xfrm>
        <a:prstGeom prst="line">
          <a:avLst/>
        </a:prstGeom>
        <a:solidFill>
          <a:schemeClr val="dk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E5D4F1-0D4A-451D-B4C9-9E04146EF45C}">
      <dsp:nvSpPr>
        <dsp:cNvPr id="0" name=""/>
        <dsp:cNvSpPr/>
      </dsp:nvSpPr>
      <dsp:spPr>
        <a:xfrm>
          <a:off x="2090032" y="3718069"/>
          <a:ext cx="7631047" cy="4346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000" kern="1200" dirty="0"/>
            <a:t>Kinderen van Abraham</a:t>
          </a:r>
          <a:endParaRPr lang="nl-NL" sz="2000" kern="1200" dirty="0"/>
        </a:p>
      </dsp:txBody>
      <dsp:txXfrm>
        <a:off x="2090032" y="3718069"/>
        <a:ext cx="7631047" cy="434623"/>
      </dsp:txXfrm>
    </dsp:sp>
    <dsp:sp modelId="{6B920097-DFBD-4536-A1EF-E0443DA6E183}">
      <dsp:nvSpPr>
        <dsp:cNvPr id="0" name=""/>
        <dsp:cNvSpPr/>
      </dsp:nvSpPr>
      <dsp:spPr>
        <a:xfrm>
          <a:off x="1944216" y="4152692"/>
          <a:ext cx="7776864" cy="0"/>
        </a:xfrm>
        <a:prstGeom prst="line">
          <a:avLst/>
        </a:prstGeom>
        <a:solidFill>
          <a:schemeClr val="dk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F32F8A-A168-438B-B083-11454ED8B459}">
      <dsp:nvSpPr>
        <dsp:cNvPr id="0" name=""/>
        <dsp:cNvSpPr/>
      </dsp:nvSpPr>
      <dsp:spPr>
        <a:xfrm>
          <a:off x="393628" y="651"/>
          <a:ext cx="1438856" cy="143885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500" kern="1200" dirty="0"/>
            <a:t>Israël</a:t>
          </a:r>
          <a:br>
            <a:rPr lang="nl-BE" sz="1500" kern="1200" dirty="0"/>
          </a:br>
          <a:r>
            <a:rPr lang="nl-BE" sz="1500" kern="1200" dirty="0"/>
            <a:t>(Sinaï-verbond)</a:t>
          </a:r>
          <a:endParaRPr lang="nl-NL" sz="1500" kern="1200" dirty="0"/>
        </a:p>
      </dsp:txBody>
      <dsp:txXfrm>
        <a:off x="604344" y="211367"/>
        <a:ext cx="1017424" cy="1017424"/>
      </dsp:txXfrm>
    </dsp:sp>
    <dsp:sp modelId="{951466B5-1EBF-473D-B1C8-ACE91759C42D}">
      <dsp:nvSpPr>
        <dsp:cNvPr id="0" name=""/>
        <dsp:cNvSpPr/>
      </dsp:nvSpPr>
      <dsp:spPr>
        <a:xfrm>
          <a:off x="1949320" y="302811"/>
          <a:ext cx="834536" cy="834536"/>
        </a:xfrm>
        <a:prstGeom prst="mathPlus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200" kern="1200"/>
        </a:p>
      </dsp:txBody>
      <dsp:txXfrm>
        <a:off x="2059938" y="621938"/>
        <a:ext cx="613300" cy="196282"/>
      </dsp:txXfrm>
    </dsp:sp>
    <dsp:sp modelId="{CBD93C83-4A3C-4A74-9C32-A27705CC4142}">
      <dsp:nvSpPr>
        <dsp:cNvPr id="0" name=""/>
        <dsp:cNvSpPr/>
      </dsp:nvSpPr>
      <dsp:spPr>
        <a:xfrm>
          <a:off x="2900691" y="651"/>
          <a:ext cx="1438856" cy="143885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500" kern="1200" dirty="0"/>
            <a:t>Volken</a:t>
          </a:r>
          <a:br>
            <a:rPr lang="nl-BE" sz="1500" kern="1200" dirty="0"/>
          </a:br>
          <a:r>
            <a:rPr lang="nl-BE" sz="1500" kern="1200" dirty="0"/>
            <a:t>(zonder verbond)</a:t>
          </a:r>
          <a:endParaRPr lang="nl-NL" sz="1500" kern="1200" dirty="0"/>
        </a:p>
      </dsp:txBody>
      <dsp:txXfrm>
        <a:off x="3111407" y="211367"/>
        <a:ext cx="1017424" cy="1017424"/>
      </dsp:txXfrm>
    </dsp:sp>
    <dsp:sp modelId="{10AC356E-BFA5-4B6D-9C75-B31E873E4E3A}">
      <dsp:nvSpPr>
        <dsp:cNvPr id="0" name=""/>
        <dsp:cNvSpPr/>
      </dsp:nvSpPr>
      <dsp:spPr>
        <a:xfrm>
          <a:off x="4456383" y="302811"/>
          <a:ext cx="834536" cy="834536"/>
        </a:xfrm>
        <a:prstGeom prst="mathEqual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200" kern="1200"/>
        </a:p>
      </dsp:txBody>
      <dsp:txXfrm>
        <a:off x="4567001" y="474725"/>
        <a:ext cx="613300" cy="490708"/>
      </dsp:txXfrm>
    </dsp:sp>
    <dsp:sp modelId="{D3579CBB-356C-45D4-B5AE-4BEA22A80276}">
      <dsp:nvSpPr>
        <dsp:cNvPr id="0" name=""/>
        <dsp:cNvSpPr/>
      </dsp:nvSpPr>
      <dsp:spPr>
        <a:xfrm>
          <a:off x="5407755" y="651"/>
          <a:ext cx="1438856" cy="143885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500" kern="1200" dirty="0"/>
            <a:t>Nieuw Israël</a:t>
          </a:r>
          <a:br>
            <a:rPr lang="nl-BE" sz="1500" kern="1200" dirty="0"/>
          </a:br>
          <a:r>
            <a:rPr lang="nl-BE" sz="1500" kern="1200" dirty="0"/>
            <a:t>(vervanging of -overname)</a:t>
          </a:r>
          <a:endParaRPr lang="nl-NL" sz="1500" kern="1200" dirty="0"/>
        </a:p>
      </dsp:txBody>
      <dsp:txXfrm>
        <a:off x="5618471" y="211367"/>
        <a:ext cx="1017424" cy="101742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F32F8A-A168-438B-B083-11454ED8B459}">
      <dsp:nvSpPr>
        <dsp:cNvPr id="0" name=""/>
        <dsp:cNvSpPr/>
      </dsp:nvSpPr>
      <dsp:spPr>
        <a:xfrm>
          <a:off x="362841" y="495"/>
          <a:ext cx="1439168" cy="14391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400" kern="1200" dirty="0"/>
            <a:t>Israël</a:t>
          </a:r>
          <a:br>
            <a:rPr lang="nl-BE" sz="1400" kern="1200" dirty="0"/>
          </a:br>
          <a:r>
            <a:rPr lang="nl-BE" sz="1400" kern="1200" dirty="0"/>
            <a:t>(Sinaï-verbond)</a:t>
          </a:r>
          <a:endParaRPr lang="nl-NL" sz="1400" kern="1200" dirty="0"/>
        </a:p>
      </dsp:txBody>
      <dsp:txXfrm>
        <a:off x="573602" y="211256"/>
        <a:ext cx="1017646" cy="1017646"/>
      </dsp:txXfrm>
    </dsp:sp>
    <dsp:sp modelId="{951466B5-1EBF-473D-B1C8-ACE91759C42D}">
      <dsp:nvSpPr>
        <dsp:cNvPr id="0" name=""/>
        <dsp:cNvSpPr/>
      </dsp:nvSpPr>
      <dsp:spPr>
        <a:xfrm>
          <a:off x="1918870" y="302721"/>
          <a:ext cx="834717" cy="834717"/>
        </a:xfrm>
        <a:prstGeom prst="mathPlus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200" kern="1200"/>
        </a:p>
      </dsp:txBody>
      <dsp:txXfrm>
        <a:off x="2029512" y="621917"/>
        <a:ext cx="613433" cy="196325"/>
      </dsp:txXfrm>
    </dsp:sp>
    <dsp:sp modelId="{CBD93C83-4A3C-4A74-9C32-A27705CC4142}">
      <dsp:nvSpPr>
        <dsp:cNvPr id="0" name=""/>
        <dsp:cNvSpPr/>
      </dsp:nvSpPr>
      <dsp:spPr>
        <a:xfrm>
          <a:off x="2870447" y="495"/>
          <a:ext cx="1439168" cy="14391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400" kern="1200" dirty="0"/>
            <a:t>Volken</a:t>
          </a:r>
          <a:br>
            <a:rPr lang="nl-BE" sz="1400" kern="1200" dirty="0"/>
          </a:br>
          <a:r>
            <a:rPr lang="nl-BE" sz="1400" kern="1200" dirty="0"/>
            <a:t>(zonder verbond)</a:t>
          </a:r>
          <a:endParaRPr lang="nl-NL" sz="1400" kern="1200" dirty="0"/>
        </a:p>
      </dsp:txBody>
      <dsp:txXfrm>
        <a:off x="3081208" y="211256"/>
        <a:ext cx="1017646" cy="1017646"/>
      </dsp:txXfrm>
    </dsp:sp>
    <dsp:sp modelId="{10AC356E-BFA5-4B6D-9C75-B31E873E4E3A}">
      <dsp:nvSpPr>
        <dsp:cNvPr id="0" name=""/>
        <dsp:cNvSpPr/>
      </dsp:nvSpPr>
      <dsp:spPr>
        <a:xfrm>
          <a:off x="4426476" y="302721"/>
          <a:ext cx="834717" cy="834717"/>
        </a:xfrm>
        <a:prstGeom prst="mathEqual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200" kern="1200"/>
        </a:p>
      </dsp:txBody>
      <dsp:txXfrm>
        <a:off x="4537118" y="474673"/>
        <a:ext cx="613433" cy="490813"/>
      </dsp:txXfrm>
    </dsp:sp>
    <dsp:sp modelId="{D3579CBB-356C-45D4-B5AE-4BEA22A80276}">
      <dsp:nvSpPr>
        <dsp:cNvPr id="0" name=""/>
        <dsp:cNvSpPr/>
      </dsp:nvSpPr>
      <dsp:spPr>
        <a:xfrm>
          <a:off x="5378054" y="495"/>
          <a:ext cx="1439168" cy="14391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400" kern="1200" dirty="0"/>
            <a:t>Kerk</a:t>
          </a:r>
          <a:br>
            <a:rPr lang="nl-BE" sz="1400" kern="1200" dirty="0"/>
          </a:br>
          <a:r>
            <a:rPr lang="nl-BE" sz="1400" kern="1200" dirty="0"/>
            <a:t>(Israël met verbond en samen in Christus)</a:t>
          </a:r>
          <a:endParaRPr lang="nl-NL" sz="1400" kern="1200" dirty="0"/>
        </a:p>
      </dsp:txBody>
      <dsp:txXfrm>
        <a:off x="5588815" y="211256"/>
        <a:ext cx="1017646" cy="101764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F32F8A-A168-438B-B083-11454ED8B459}">
      <dsp:nvSpPr>
        <dsp:cNvPr id="0" name=""/>
        <dsp:cNvSpPr/>
      </dsp:nvSpPr>
      <dsp:spPr>
        <a:xfrm>
          <a:off x="380413" y="504"/>
          <a:ext cx="1439150" cy="14391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kern="1200" dirty="0"/>
            <a:t>Timoteüs</a:t>
          </a:r>
          <a:br>
            <a:rPr lang="nl-BE" sz="1600" kern="1200" dirty="0"/>
          </a:br>
          <a:r>
            <a:rPr lang="nl-BE" sz="1600" kern="1200" dirty="0"/>
            <a:t>(Sinaï-verbond)</a:t>
          </a:r>
          <a:endParaRPr lang="nl-NL" sz="1600" kern="1200" dirty="0"/>
        </a:p>
      </dsp:txBody>
      <dsp:txXfrm>
        <a:off x="591172" y="211263"/>
        <a:ext cx="1017632" cy="1017632"/>
      </dsp:txXfrm>
    </dsp:sp>
    <dsp:sp modelId="{951466B5-1EBF-473D-B1C8-ACE91759C42D}">
      <dsp:nvSpPr>
        <dsp:cNvPr id="0" name=""/>
        <dsp:cNvSpPr/>
      </dsp:nvSpPr>
      <dsp:spPr>
        <a:xfrm>
          <a:off x="1936423" y="302726"/>
          <a:ext cx="834707" cy="834707"/>
        </a:xfrm>
        <a:prstGeom prst="mathPlus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300" kern="1200"/>
        </a:p>
      </dsp:txBody>
      <dsp:txXfrm>
        <a:off x="2047063" y="621918"/>
        <a:ext cx="613427" cy="196323"/>
      </dsp:txXfrm>
    </dsp:sp>
    <dsp:sp modelId="{CBD93C83-4A3C-4A74-9C32-A27705CC4142}">
      <dsp:nvSpPr>
        <dsp:cNvPr id="0" name=""/>
        <dsp:cNvSpPr/>
      </dsp:nvSpPr>
      <dsp:spPr>
        <a:xfrm>
          <a:off x="2887990" y="504"/>
          <a:ext cx="1439150" cy="14391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kern="1200" dirty="0"/>
            <a:t>Titus</a:t>
          </a:r>
          <a:br>
            <a:rPr lang="nl-BE" sz="1600" kern="1200" dirty="0"/>
          </a:br>
          <a:r>
            <a:rPr lang="nl-BE" sz="1600" kern="1200" dirty="0"/>
            <a:t>(zonder verbond)</a:t>
          </a:r>
          <a:endParaRPr lang="nl-NL" sz="1600" kern="1200" dirty="0"/>
        </a:p>
      </dsp:txBody>
      <dsp:txXfrm>
        <a:off x="3098749" y="211263"/>
        <a:ext cx="1017632" cy="1017632"/>
      </dsp:txXfrm>
    </dsp:sp>
    <dsp:sp modelId="{10AC356E-BFA5-4B6D-9C75-B31E873E4E3A}">
      <dsp:nvSpPr>
        <dsp:cNvPr id="0" name=""/>
        <dsp:cNvSpPr/>
      </dsp:nvSpPr>
      <dsp:spPr>
        <a:xfrm>
          <a:off x="4443999" y="302726"/>
          <a:ext cx="834707" cy="834707"/>
        </a:xfrm>
        <a:prstGeom prst="mathEqual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300" kern="1200"/>
        </a:p>
      </dsp:txBody>
      <dsp:txXfrm>
        <a:off x="4554639" y="474676"/>
        <a:ext cx="613427" cy="490807"/>
      </dsp:txXfrm>
    </dsp:sp>
    <dsp:sp modelId="{D3579CBB-356C-45D4-B5AE-4BEA22A80276}">
      <dsp:nvSpPr>
        <dsp:cNvPr id="0" name=""/>
        <dsp:cNvSpPr/>
      </dsp:nvSpPr>
      <dsp:spPr>
        <a:xfrm>
          <a:off x="5395566" y="504"/>
          <a:ext cx="1439150" cy="14391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kern="1200" dirty="0"/>
            <a:t>Timoteüs: besnijdenis</a:t>
          </a:r>
          <a:br>
            <a:rPr lang="nl-BE" sz="1600" kern="1200" dirty="0"/>
          </a:br>
          <a:r>
            <a:rPr lang="nl-BE" sz="1600" kern="1200" dirty="0"/>
            <a:t>Titus: geen besnijdenis</a:t>
          </a:r>
          <a:endParaRPr lang="nl-NL" sz="1600" kern="1200" dirty="0"/>
        </a:p>
      </dsp:txBody>
      <dsp:txXfrm>
        <a:off x="5606325" y="211263"/>
        <a:ext cx="1017632" cy="10176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25F77-9D03-445E-9715-5FC0D564FCFF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C2164C-9A06-44E9-B44C-B8B034C7459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06239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0000" y="935302"/>
            <a:ext cx="7620000" cy="1989667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0000" y="3001698"/>
            <a:ext cx="7620000" cy="1379802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56038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55614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70750" y="304271"/>
            <a:ext cx="2190750" cy="484319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8500" y="304271"/>
            <a:ext cx="6445250" cy="484319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20989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68144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208" y="1424782"/>
            <a:ext cx="8763000" cy="2377281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208" y="3824553"/>
            <a:ext cx="8763000" cy="1250156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40812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1521354"/>
            <a:ext cx="4318000" cy="362611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1521354"/>
            <a:ext cx="4318000" cy="362611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14245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3" y="304271"/>
            <a:ext cx="8763000" cy="1104636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824" y="1400969"/>
            <a:ext cx="4298156" cy="68659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9824" y="2087563"/>
            <a:ext cx="4298156" cy="307049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3500" y="1400969"/>
            <a:ext cx="4319323" cy="68659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3500" y="2087563"/>
            <a:ext cx="4319323" cy="307049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8054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81838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2829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381000"/>
            <a:ext cx="3276864" cy="13335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323" y="822855"/>
            <a:ext cx="5143500" cy="4061354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1714500"/>
            <a:ext cx="3276864" cy="3176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21072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381000"/>
            <a:ext cx="3276864" cy="13335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19323" y="822855"/>
            <a:ext cx="5143500" cy="4061354"/>
          </a:xfrm>
        </p:spPr>
        <p:txBody>
          <a:bodyPr anchor="t"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1714500"/>
            <a:ext cx="3276864" cy="3176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02789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8500" y="304271"/>
            <a:ext cx="87630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8500" y="1521354"/>
            <a:ext cx="87630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8500" y="5296959"/>
            <a:ext cx="22860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65500" y="5296959"/>
            <a:ext cx="34290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75500" y="5296959"/>
            <a:ext cx="22860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33115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761970" rtl="0" eaLnBrk="1" latinLnBrk="0" hangingPunct="1">
        <a:lnSpc>
          <a:spcPct val="90000"/>
        </a:lnSpc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492" indent="-190492" algn="l" defTabSz="761970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1pPr>
      <a:lvl2pPr marL="57147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13" Type="http://schemas.openxmlformats.org/officeDocument/2006/relationships/diagramLayout" Target="../diagrams/layout7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12" Type="http://schemas.openxmlformats.org/officeDocument/2006/relationships/diagramData" Target="../diagrams/data7.xml"/><Relationship Id="rId2" Type="http://schemas.openxmlformats.org/officeDocument/2006/relationships/diagramData" Target="../diagrams/data5.xml"/><Relationship Id="rId16" Type="http://schemas.microsoft.com/office/2007/relationships/diagramDrawing" Target="../diagrams/drawing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5" Type="http://schemas.openxmlformats.org/officeDocument/2006/relationships/diagramColors" Target="../diagrams/colors7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Relationship Id="rId1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157459" cy="5715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68032" y="619539"/>
            <a:ext cx="4093461" cy="3076690"/>
          </a:xfrm>
          <a:noFill/>
        </p:spPr>
        <p:txBody>
          <a:bodyPr>
            <a:normAutofit/>
          </a:bodyPr>
          <a:lstStyle/>
          <a:p>
            <a:pPr algn="l"/>
            <a:r>
              <a:rPr lang="nl-BE" sz="4300" dirty="0"/>
              <a:t>Beloften en verbonden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368032" y="3857695"/>
            <a:ext cx="4093463" cy="1237765"/>
          </a:xfrm>
          <a:noFill/>
        </p:spPr>
        <p:txBody>
          <a:bodyPr>
            <a:normAutofit/>
          </a:bodyPr>
          <a:lstStyle/>
          <a:p>
            <a:pPr algn="l"/>
            <a:r>
              <a:rPr lang="nl-BE" dirty="0"/>
              <a:t>dr. Raymond R. Hausoul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FF5BA1F-67FC-A087-15BA-4FF0732D8C0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002411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155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FB2F1E-2F7F-C7E5-0F29-EB91A75BF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Vertrouwen op Gods beloften</a:t>
            </a:r>
            <a:endParaRPr lang="nl-NL" dirty="0"/>
          </a:p>
        </p:txBody>
      </p:sp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565CDBC5-E0BC-ADFB-4B5C-3040DF1A1C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4564469"/>
              </p:ext>
            </p:extLst>
          </p:nvPr>
        </p:nvGraphicFramePr>
        <p:xfrm>
          <a:off x="508000" y="1874838"/>
          <a:ext cx="9324528" cy="360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63662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CC0D8D41-6A6C-C2A3-2DDD-90F7B686B4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4770761"/>
              </p:ext>
            </p:extLst>
          </p:nvPr>
        </p:nvGraphicFramePr>
        <p:xfrm>
          <a:off x="508000" y="769268"/>
          <a:ext cx="9144000" cy="47091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06715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9D7DCD72-9DE6-F33E-0F3F-EA758CCB1D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3105567"/>
              </p:ext>
            </p:extLst>
          </p:nvPr>
        </p:nvGraphicFramePr>
        <p:xfrm>
          <a:off x="255464" y="4762500"/>
          <a:ext cx="9721080" cy="977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ijdelijke aanduiding voor inhoud 3">
            <a:extLst>
              <a:ext uri="{FF2B5EF4-FFF2-40B4-BE49-F238E27FC236}">
                <a16:creationId xmlns:a16="http://schemas.microsoft.com/office/drawing/2014/main" id="{54EF0C5A-9A8C-BD62-5F9C-BBFCDC8FE1A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2176385"/>
              </p:ext>
            </p:extLst>
          </p:nvPr>
        </p:nvGraphicFramePr>
        <p:xfrm>
          <a:off x="255464" y="481236"/>
          <a:ext cx="9721080" cy="4176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992883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2967C3A1-9BB1-8659-2117-80983D9BB2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403116"/>
              </p:ext>
            </p:extLst>
          </p:nvPr>
        </p:nvGraphicFramePr>
        <p:xfrm>
          <a:off x="0" y="697260"/>
          <a:ext cx="7240240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ijdelijke aanduiding voor inhoud 3">
            <a:extLst>
              <a:ext uri="{FF2B5EF4-FFF2-40B4-BE49-F238E27FC236}">
                <a16:creationId xmlns:a16="http://schemas.microsoft.com/office/drawing/2014/main" id="{576178B2-7AA7-196F-08E9-E96645686C9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1641435"/>
              </p:ext>
            </p:extLst>
          </p:nvPr>
        </p:nvGraphicFramePr>
        <p:xfrm>
          <a:off x="60176" y="2461455"/>
          <a:ext cx="7180064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7" name="Tijdelijke aanduiding voor inhoud 3">
            <a:extLst>
              <a:ext uri="{FF2B5EF4-FFF2-40B4-BE49-F238E27FC236}">
                <a16:creationId xmlns:a16="http://schemas.microsoft.com/office/drawing/2014/main" id="{D4B059D4-13DD-3303-974B-3A1AB04F60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2933217"/>
              </p:ext>
            </p:extLst>
          </p:nvPr>
        </p:nvGraphicFramePr>
        <p:xfrm>
          <a:off x="25109" y="4225650"/>
          <a:ext cx="7215131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8F6064F9-4B19-0582-1819-FBB24B4D0A4A}"/>
              </a:ext>
            </a:extLst>
          </p:cNvPr>
          <p:cNvSpPr txBox="1">
            <a:spLocks/>
          </p:cNvSpPr>
          <p:nvPr/>
        </p:nvSpPr>
        <p:spPr>
          <a:xfrm>
            <a:off x="7096224" y="2461455"/>
            <a:ext cx="3063776" cy="3204354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406396" indent="-284477" algn="l" rtl="0" eaLnBrk="1" latinLnBrk="0" hangingPunct="1">
              <a:spcBef>
                <a:spcPts val="333"/>
              </a:spcBef>
              <a:buClr>
                <a:schemeClr val="accent3"/>
              </a:buClr>
              <a:buFont typeface="Georgia"/>
              <a:buChar char="•"/>
              <a:defRPr kumimoji="0" sz="31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13" indent="-274317" algn="l" rtl="0" eaLnBrk="1" latinLnBrk="0" hangingPunct="1">
              <a:spcBef>
                <a:spcPts val="333"/>
              </a:spcBef>
              <a:buClr>
                <a:schemeClr val="accent2"/>
              </a:buClr>
              <a:buFont typeface="Georgia"/>
              <a:buChar char="▫"/>
              <a:defRPr kumimoji="0" sz="2889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026150" indent="-243838" algn="l" rtl="0" eaLnBrk="1" latinLnBrk="0" hangingPunct="1">
              <a:spcBef>
                <a:spcPts val="333"/>
              </a:spcBef>
              <a:buClr>
                <a:schemeClr val="accent1"/>
              </a:buClr>
              <a:buFont typeface="Wingdings 2"/>
              <a:buChar char=""/>
              <a:defRPr kumimoji="0" sz="2667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10627" indent="-223518" algn="l" rtl="0" eaLnBrk="1" latinLnBrk="0" hangingPunct="1">
              <a:spcBef>
                <a:spcPts val="333"/>
              </a:spcBef>
              <a:buClr>
                <a:schemeClr val="accent1"/>
              </a:buClr>
              <a:buFont typeface="Wingdings 2"/>
              <a:buChar char=""/>
              <a:defRPr kumimoji="0" sz="2444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544305" indent="-203198" algn="l" rtl="0" eaLnBrk="1" latinLnBrk="0" hangingPunct="1">
              <a:spcBef>
                <a:spcPts val="333"/>
              </a:spcBef>
              <a:buClr>
                <a:schemeClr val="accent3"/>
              </a:buClr>
              <a:buFont typeface="Georgia"/>
              <a:buChar char="▫"/>
              <a:defRPr kumimoji="0" sz="2222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788142" indent="-203198" algn="l" rtl="0" eaLnBrk="1" latinLnBrk="0" hangingPunct="1">
              <a:spcBef>
                <a:spcPts val="333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2031980" indent="-203198" algn="l" rtl="0" eaLnBrk="1" latinLnBrk="0" hangingPunct="1">
              <a:spcBef>
                <a:spcPts val="333"/>
              </a:spcBef>
              <a:buClr>
                <a:schemeClr val="accent3"/>
              </a:buClr>
              <a:buFont typeface="Georgia"/>
              <a:buChar char="▫"/>
              <a:defRPr kumimoji="0" sz="1778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255497" indent="-203198" algn="l" rtl="0" eaLnBrk="1" latinLnBrk="0" hangingPunct="1">
              <a:spcBef>
                <a:spcPts val="333"/>
              </a:spcBef>
              <a:buClr>
                <a:schemeClr val="accent3"/>
              </a:buClr>
              <a:buFont typeface="Georgia"/>
              <a:buChar char="◦"/>
              <a:defRPr kumimoji="0" sz="1667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489175" indent="-203198" algn="l" rtl="0" eaLnBrk="1" latinLnBrk="0" hangingPunct="1">
              <a:spcBef>
                <a:spcPts val="333"/>
              </a:spcBef>
              <a:buClr>
                <a:schemeClr val="accent3"/>
              </a:buClr>
              <a:buFont typeface="Georgia"/>
              <a:buChar char="◦"/>
              <a:defRPr kumimoji="0" sz="1556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1919" indent="0">
              <a:buNone/>
            </a:pPr>
            <a:r>
              <a:rPr lang="nl-BE" sz="1800" dirty="0"/>
              <a:t>Hand.15: volken volgen Thorateksten die voor hen zijn.</a:t>
            </a:r>
          </a:p>
          <a:p>
            <a:pPr marL="121919" indent="0">
              <a:buNone/>
            </a:pPr>
            <a:endParaRPr lang="nl-BE" sz="1800" dirty="0"/>
          </a:p>
          <a:p>
            <a:pPr marL="121919" indent="0">
              <a:buNone/>
            </a:pPr>
            <a:r>
              <a:rPr lang="nl-BE" sz="1800" dirty="0"/>
              <a:t>Galaten: Volken niet onder ‘werken van de wet’ &lt; wet van Christus. Liefdesrelatie.</a:t>
            </a:r>
          </a:p>
          <a:p>
            <a:pPr marL="121919" indent="0">
              <a:buNone/>
            </a:pPr>
            <a:endParaRPr lang="nl-BE" sz="1800" dirty="0"/>
          </a:p>
          <a:p>
            <a:pPr marL="121919" indent="0">
              <a:buNone/>
            </a:pPr>
            <a:r>
              <a:rPr lang="nl-BE" sz="1800" dirty="0"/>
              <a:t>Hand.: Joden trouw aan wet van Sinaï en doen de wet van Christus.</a:t>
            </a:r>
          </a:p>
        </p:txBody>
      </p:sp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AA9FAC21-025E-FEBA-0B8C-B662A72C8752}"/>
              </a:ext>
            </a:extLst>
          </p:cNvPr>
          <p:cNvSpPr txBox="1">
            <a:spLocks/>
          </p:cNvSpPr>
          <p:nvPr/>
        </p:nvSpPr>
        <p:spPr>
          <a:xfrm>
            <a:off x="7096224" y="680952"/>
            <a:ext cx="3063776" cy="155904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06396" indent="-284477" algn="l" rtl="0" eaLnBrk="1" latinLnBrk="0" hangingPunct="1">
              <a:spcBef>
                <a:spcPts val="333"/>
              </a:spcBef>
              <a:buClr>
                <a:schemeClr val="accent3"/>
              </a:buClr>
              <a:buFont typeface="Georgia"/>
              <a:buChar char="•"/>
              <a:defRPr kumimoji="0" sz="31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13" indent="-274317" algn="l" rtl="0" eaLnBrk="1" latinLnBrk="0" hangingPunct="1">
              <a:spcBef>
                <a:spcPts val="333"/>
              </a:spcBef>
              <a:buClr>
                <a:schemeClr val="accent2"/>
              </a:buClr>
              <a:buFont typeface="Georgia"/>
              <a:buChar char="▫"/>
              <a:defRPr kumimoji="0" sz="2889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026150" indent="-243838" algn="l" rtl="0" eaLnBrk="1" latinLnBrk="0" hangingPunct="1">
              <a:spcBef>
                <a:spcPts val="333"/>
              </a:spcBef>
              <a:buClr>
                <a:schemeClr val="accent1"/>
              </a:buClr>
              <a:buFont typeface="Wingdings 2"/>
              <a:buChar char=""/>
              <a:defRPr kumimoji="0" sz="2667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10627" indent="-223518" algn="l" rtl="0" eaLnBrk="1" latinLnBrk="0" hangingPunct="1">
              <a:spcBef>
                <a:spcPts val="333"/>
              </a:spcBef>
              <a:buClr>
                <a:schemeClr val="accent1"/>
              </a:buClr>
              <a:buFont typeface="Wingdings 2"/>
              <a:buChar char=""/>
              <a:defRPr kumimoji="0" sz="2444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544305" indent="-203198" algn="l" rtl="0" eaLnBrk="1" latinLnBrk="0" hangingPunct="1">
              <a:spcBef>
                <a:spcPts val="333"/>
              </a:spcBef>
              <a:buClr>
                <a:schemeClr val="accent3"/>
              </a:buClr>
              <a:buFont typeface="Georgia"/>
              <a:buChar char="▫"/>
              <a:defRPr kumimoji="0" sz="2222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788142" indent="-203198" algn="l" rtl="0" eaLnBrk="1" latinLnBrk="0" hangingPunct="1">
              <a:spcBef>
                <a:spcPts val="333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2031980" indent="-203198" algn="l" rtl="0" eaLnBrk="1" latinLnBrk="0" hangingPunct="1">
              <a:spcBef>
                <a:spcPts val="333"/>
              </a:spcBef>
              <a:buClr>
                <a:schemeClr val="accent3"/>
              </a:buClr>
              <a:buFont typeface="Georgia"/>
              <a:buChar char="▫"/>
              <a:defRPr kumimoji="0" sz="1778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255497" indent="-203198" algn="l" rtl="0" eaLnBrk="1" latinLnBrk="0" hangingPunct="1">
              <a:spcBef>
                <a:spcPts val="333"/>
              </a:spcBef>
              <a:buClr>
                <a:schemeClr val="accent3"/>
              </a:buClr>
              <a:buFont typeface="Georgia"/>
              <a:buChar char="◦"/>
              <a:defRPr kumimoji="0" sz="1667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489175" indent="-203198" algn="l" rtl="0" eaLnBrk="1" latinLnBrk="0" hangingPunct="1">
              <a:spcBef>
                <a:spcPts val="333"/>
              </a:spcBef>
              <a:buClr>
                <a:schemeClr val="accent3"/>
              </a:buClr>
              <a:buFont typeface="Georgia"/>
              <a:buChar char="◦"/>
              <a:defRPr kumimoji="0" sz="1556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1919" indent="0">
              <a:buNone/>
            </a:pPr>
            <a:r>
              <a:rPr lang="nl-BE" sz="1800" dirty="0"/>
              <a:t>Kerk volgt alle teksten in de Thora (incl. Israëls).</a:t>
            </a:r>
          </a:p>
          <a:p>
            <a:pPr marL="121919" indent="0">
              <a:buNone/>
            </a:pPr>
            <a:r>
              <a:rPr lang="nl-BE" sz="1800" i="1" dirty="0"/>
              <a:t>Vervanging</a:t>
            </a:r>
            <a:r>
              <a:rPr lang="nl-BE" sz="1800" dirty="0"/>
              <a:t>: Israël weg.</a:t>
            </a:r>
          </a:p>
          <a:p>
            <a:pPr marL="121919" indent="0">
              <a:buNone/>
            </a:pPr>
            <a:r>
              <a:rPr lang="nl-BE" sz="1800" i="1" dirty="0"/>
              <a:t>Overname</a:t>
            </a:r>
            <a:r>
              <a:rPr lang="nl-BE" sz="1800" dirty="0"/>
              <a:t>: Volken weg.</a:t>
            </a:r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30011655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hema">
  <a:themeElements>
    <a:clrScheme name="Office 2013 - 2022 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1281</TotalTime>
  <Words>255</Words>
  <Application>Microsoft Office PowerPoint</Application>
  <PresentationFormat>Aangepast</PresentationFormat>
  <Paragraphs>51</Paragraphs>
  <Slides>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2013 - 2022 Thema</vt:lpstr>
      <vt:lpstr>Beloften en verbonden</vt:lpstr>
      <vt:lpstr>Vertrouwen op Gods beloften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RRH</dc:creator>
  <cp:lastModifiedBy>Raymond  Hausoul</cp:lastModifiedBy>
  <cp:revision>88</cp:revision>
  <dcterms:created xsi:type="dcterms:W3CDTF">2019-09-04T13:46:42Z</dcterms:created>
  <dcterms:modified xsi:type="dcterms:W3CDTF">2025-10-13T15:48:07Z</dcterms:modified>
</cp:coreProperties>
</file>